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theme/theme2.xml" ContentType="application/vnd.openxmlformats-officedocument.them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charts/chart6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ppt/charts/chart7.xml" ContentType="application/vnd.openxmlformats-officedocument.drawingml.chart+xml"/>
  <Override PartName="/ppt/charts/style7.xml" ContentType="application/vnd.ms-office.chartstyle+xml"/>
  <Override PartName="/ppt/charts/colors7.xml" ContentType="application/vnd.ms-office.chartcolorstyle+xml"/>
  <Override PartName="/ppt/charts/chart8.xml" ContentType="application/vnd.openxmlformats-officedocument.drawingml.chart+xml"/>
  <Override PartName="/ppt/charts/style8.xml" ContentType="application/vnd.ms-office.chartstyle+xml"/>
  <Override PartName="/ppt/charts/colors8.xml" ContentType="application/vnd.ms-office.chartcolorstyle+xml"/>
  <Override PartName="/ppt/charts/chart9.xml" ContentType="application/vnd.openxmlformats-officedocument.drawingml.chart+xml"/>
  <Override PartName="/ppt/charts/style9.xml" ContentType="application/vnd.ms-office.chartstyle+xml"/>
  <Override PartName="/ppt/charts/colors9.xml" ContentType="application/vnd.ms-office.chartcolorstyle+xml"/>
  <Override PartName="/ppt/charts/chart10.xml" ContentType="application/vnd.openxmlformats-officedocument.drawingml.chart+xml"/>
  <Override PartName="/ppt/charts/style10.xml" ContentType="application/vnd.ms-office.chartstyle+xml"/>
  <Override PartName="/ppt/charts/colors10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3648" r:id="rId4"/>
  </p:sldMasterIdLst>
  <p:handoutMasterIdLst>
    <p:handoutMasterId r:id="rId12"/>
  </p:handoutMasterIdLst>
  <p:sldIdLst>
    <p:sldId id="375" r:id="rId5"/>
    <p:sldId id="407" r:id="rId6"/>
    <p:sldId id="384" r:id="rId7"/>
    <p:sldId id="416" r:id="rId8"/>
    <p:sldId id="409" r:id="rId9"/>
    <p:sldId id="412" r:id="rId10"/>
    <p:sldId id="413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23232"/>
    <a:srgbClr val="0C5A9E"/>
    <a:srgbClr val="9AF0FC"/>
    <a:srgbClr val="0E067C"/>
    <a:srgbClr val="02306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7CE84F3-28C3-443E-9E96-99CF82512B78}" styleName="Dark Style 1 - Accent 2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wholeTbl>
    <a:band1H>
      <a:tcStyle>
        <a:tcBdr/>
        <a:fill>
          <a:solidFill>
            <a:schemeClr val="accent2">
              <a:shade val="60000"/>
            </a:schemeClr>
          </a:solidFill>
        </a:fill>
      </a:tcStyle>
    </a:band1H>
    <a:band1V>
      <a:tcStyle>
        <a:tcBdr/>
        <a:fill>
          <a:solidFill>
            <a:schemeClr val="accent2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2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2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2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AF606853-7671-496A-8E4F-DF71F8EC918B}" styleName="Dark Style 1 - Accent 6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wholeTbl>
    <a:band1H>
      <a:tcStyle>
        <a:tcBdr/>
        <a:fill>
          <a:solidFill>
            <a:schemeClr val="accent6">
              <a:shade val="60000"/>
            </a:schemeClr>
          </a:solidFill>
        </a:fill>
      </a:tcStyle>
    </a:band1H>
    <a:band1V>
      <a:tcStyle>
        <a:tcBdr/>
        <a:fill>
          <a:solidFill>
            <a:schemeClr val="accent6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6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6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6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993" autoAdjust="0"/>
  </p:normalViewPr>
  <p:slideViewPr>
    <p:cSldViewPr snapToGrid="0" snapToObjects="1">
      <p:cViewPr varScale="1">
        <p:scale>
          <a:sx n="103" d="100"/>
          <a:sy n="103" d="100"/>
        </p:scale>
        <p:origin x="138" y="360"/>
      </p:cViewPr>
      <p:guideLst/>
    </p:cSldViewPr>
  </p:slideViewPr>
  <p:outlineViewPr>
    <p:cViewPr>
      <p:scale>
        <a:sx n="33" d="100"/>
        <a:sy n="33" d="100"/>
      </p:scale>
      <p:origin x="0" y="-446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87" d="100"/>
          <a:sy n="87" d="100"/>
        </p:scale>
        <p:origin x="2696" y="2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presProps" Target="pres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6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theme" Target="theme/theme1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viewProps" Target="view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10.xml.rels><?xml version="1.0" encoding="UTF-8" standalone="yes"?>
<Relationships xmlns="http://schemas.openxmlformats.org/package/2006/relationships"><Relationship Id="rId3" Type="http://schemas.openxmlformats.org/officeDocument/2006/relationships/oleObject" Target="https://fastenal-my.sharepoint.com/personal/erojas_fastenal_com/Documents/reportes/KPI/MH%20KPI%20general-.xlsx" TargetMode="External"/><Relationship Id="rId2" Type="http://schemas.microsoft.com/office/2011/relationships/chartColorStyle" Target="colors10.xml"/><Relationship Id="rId1" Type="http://schemas.microsoft.com/office/2011/relationships/chartStyle" Target="style10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https://fastenal-my.sharepoint.com/personal/erojas_fastenal_com/Documents/reportes/KPI/MH%20KPI%20general-.xlsx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oleObject" Target="https://fastenal-my.sharepoint.com/personal/erojas_fastenal_com/Documents/reportes/KPI/MH%20KPI%20general-.xlsx" TargetMode="External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oleObject" Target="https://fastenal-my.sharepoint.com/personal/erojas_fastenal_com/Documents/reportes/KPI/MH%20KPI%20general-.xlsx" TargetMode="External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_rels/chart6.xml.rels><?xml version="1.0" encoding="UTF-8" standalone="yes"?>
<Relationships xmlns="http://schemas.openxmlformats.org/package/2006/relationships"><Relationship Id="rId3" Type="http://schemas.openxmlformats.org/officeDocument/2006/relationships/oleObject" Target="https://fastenal-my.sharepoint.com/personal/erojas_fastenal_com/Documents/reportes/KPI/MH%20KPI%20general-.xlsx" TargetMode="External"/><Relationship Id="rId2" Type="http://schemas.microsoft.com/office/2011/relationships/chartColorStyle" Target="colors6.xml"/><Relationship Id="rId1" Type="http://schemas.microsoft.com/office/2011/relationships/chartStyle" Target="style6.xml"/></Relationships>
</file>

<file path=ppt/charts/_rels/chart7.xml.rels><?xml version="1.0" encoding="UTF-8" standalone="yes"?>
<Relationships xmlns="http://schemas.openxmlformats.org/package/2006/relationships"><Relationship Id="rId3" Type="http://schemas.openxmlformats.org/officeDocument/2006/relationships/oleObject" Target="https://fastenal-my.sharepoint.com/personal/erojas_fastenal_com/Documents/reportes/KPI/MH%20KPI%20general-.xlsx" TargetMode="External"/><Relationship Id="rId2" Type="http://schemas.microsoft.com/office/2011/relationships/chartColorStyle" Target="colors7.xml"/><Relationship Id="rId1" Type="http://schemas.microsoft.com/office/2011/relationships/chartStyle" Target="style7.xml"/></Relationships>
</file>

<file path=ppt/charts/_rels/chart8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microsoft.com/office/2011/relationships/chartColorStyle" Target="colors8.xml"/><Relationship Id="rId1" Type="http://schemas.microsoft.com/office/2011/relationships/chartStyle" Target="style8.xml"/></Relationships>
</file>

<file path=ppt/charts/_rels/chart9.xml.rels><?xml version="1.0" encoding="UTF-8" standalone="yes"?>
<Relationships xmlns="http://schemas.openxmlformats.org/package/2006/relationships"><Relationship Id="rId3" Type="http://schemas.openxmlformats.org/officeDocument/2006/relationships/oleObject" Target="https://fastenal-my.sharepoint.com/personal/erojas_fastenal_com/Documents/reportes/KPI/MH%20KPI%20general-.xlsx" TargetMode="External"/><Relationship Id="rId2" Type="http://schemas.microsoft.com/office/2011/relationships/chartColorStyle" Target="colors9.xml"/><Relationship Id="rId1" Type="http://schemas.microsoft.com/office/2011/relationships/chartStyle" Target="style9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[MH KPI general-.xlsx]1 Movements by MH!PivotTable10</c:name>
    <c:fmtId val="50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600" b="1" i="0" u="none" strike="noStrike" kern="1200" spc="100" baseline="0">
                <a:solidFill>
                  <a:schemeClr val="lt1">
                    <a:lumMod val="95000"/>
                  </a:schemeClr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pPr>
            <a:r>
              <a:rPr lang="en-US" dirty="0"/>
              <a:t>Mat Handle September</a:t>
            </a:r>
          </a:p>
        </c:rich>
      </c:tx>
      <c:layout>
        <c:manualLayout>
          <c:xMode val="edge"/>
          <c:yMode val="edge"/>
          <c:x val="0.26440133619661177"/>
          <c:y val="0.11934966462525518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1" i="0" u="none" strike="noStrike" kern="1200" spc="100" baseline="0">
              <a:solidFill>
                <a:schemeClr val="lt1">
                  <a:lumMod val="95000"/>
                </a:schemeClr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none"/>
        </c:marker>
      </c:pivotFmt>
      <c:pivotFmt>
        <c:idx val="1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none"/>
        </c:marker>
      </c:pivotFmt>
      <c:pivotFmt>
        <c:idx val="2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none"/>
        </c:marker>
      </c:pivotFmt>
      <c:pivotFmt>
        <c:idx val="3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none"/>
        </c:marker>
      </c:pivotFmt>
      <c:pivotFmt>
        <c:idx val="4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none"/>
        </c:marker>
      </c:pivotFmt>
      <c:pivotFmt>
        <c:idx val="5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none"/>
        </c:marker>
      </c:pivotFmt>
      <c:pivotFmt>
        <c:idx val="6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none"/>
        </c:marker>
      </c:pivotFmt>
      <c:pivotFmt>
        <c:idx val="7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none"/>
        </c:marker>
      </c:pivotFmt>
      <c:pivotFmt>
        <c:idx val="8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none"/>
        </c:marker>
      </c:pivotFmt>
    </c:pivotFmts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'1 Movements by MH'!$I$25</c:f>
              <c:strCache>
                <c:ptCount val="1"/>
                <c:pt idx="0">
                  <c:v>Sum of CYCLE COUNTS</c:v>
                </c:pt>
              </c:strCache>
            </c:strRef>
          </c:tx>
          <c:spPr>
            <a:gradFill rotWithShape="1">
              <a:gsLst>
                <a:gs pos="0">
                  <a:schemeClr val="accent1">
                    <a:satMod val="103000"/>
                    <a:lumMod val="102000"/>
                    <a:tint val="94000"/>
                  </a:schemeClr>
                </a:gs>
                <a:gs pos="50000">
                  <a:schemeClr val="accent1">
                    <a:satMod val="110000"/>
                    <a:lumMod val="100000"/>
                    <a:shade val="100000"/>
                  </a:schemeClr>
                </a:gs>
                <a:gs pos="100000">
                  <a:schemeClr val="accent1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>
              <a:noFill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invertIfNegative val="0"/>
          <c:cat>
            <c:strRef>
              <c:f>'1 Movements by MH'!$H$26:$H$31</c:f>
              <c:strCache>
                <c:ptCount val="5"/>
                <c:pt idx="0">
                  <c:v>judelato</c:v>
                </c:pt>
                <c:pt idx="1">
                  <c:v>erojas</c:v>
                </c:pt>
                <c:pt idx="2">
                  <c:v>jtobias</c:v>
                </c:pt>
                <c:pt idx="3">
                  <c:v>jodelacr</c:v>
                </c:pt>
                <c:pt idx="4">
                  <c:v>amiranda</c:v>
                </c:pt>
              </c:strCache>
            </c:strRef>
          </c:cat>
          <c:val>
            <c:numRef>
              <c:f>'1 Movements by MH'!$I$26:$I$31</c:f>
              <c:numCache>
                <c:formatCode>General</c:formatCode>
                <c:ptCount val="5"/>
                <c:pt idx="0">
                  <c:v>3</c:v>
                </c:pt>
                <c:pt idx="1">
                  <c:v>3</c:v>
                </c:pt>
                <c:pt idx="2">
                  <c:v>23</c:v>
                </c:pt>
                <c:pt idx="3">
                  <c:v>42</c:v>
                </c:pt>
                <c:pt idx="4">
                  <c:v>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199D-4665-8E61-5C5BFF7AB23F}"/>
            </c:ext>
          </c:extLst>
        </c:ser>
        <c:ser>
          <c:idx val="1"/>
          <c:order val="1"/>
          <c:tx>
            <c:strRef>
              <c:f>'1 Movements by MH'!$J$25</c:f>
              <c:strCache>
                <c:ptCount val="1"/>
                <c:pt idx="0">
                  <c:v>Sum of MAT HANDLE</c:v>
                </c:pt>
              </c:strCache>
            </c:strRef>
          </c:tx>
          <c:spPr>
            <a:gradFill rotWithShape="1">
              <a:gsLst>
                <a:gs pos="0">
                  <a:schemeClr val="accent2">
                    <a:satMod val="103000"/>
                    <a:lumMod val="102000"/>
                    <a:tint val="94000"/>
                  </a:schemeClr>
                </a:gs>
                <a:gs pos="50000">
                  <a:schemeClr val="accent2">
                    <a:satMod val="110000"/>
                    <a:lumMod val="100000"/>
                    <a:shade val="100000"/>
                  </a:schemeClr>
                </a:gs>
                <a:gs pos="100000">
                  <a:schemeClr val="accent2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>
              <a:noFill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invertIfNegative val="0"/>
          <c:cat>
            <c:strRef>
              <c:f>'1 Movements by MH'!$H$26:$H$31</c:f>
              <c:strCache>
                <c:ptCount val="5"/>
                <c:pt idx="0">
                  <c:v>judelato</c:v>
                </c:pt>
                <c:pt idx="1">
                  <c:v>erojas</c:v>
                </c:pt>
                <c:pt idx="2">
                  <c:v>jtobias</c:v>
                </c:pt>
                <c:pt idx="3">
                  <c:v>jodelacr</c:v>
                </c:pt>
                <c:pt idx="4">
                  <c:v>amiranda</c:v>
                </c:pt>
              </c:strCache>
            </c:strRef>
          </c:cat>
          <c:val>
            <c:numRef>
              <c:f>'1 Movements by MH'!$J$26:$J$31</c:f>
              <c:numCache>
                <c:formatCode>General</c:formatCode>
                <c:ptCount val="5"/>
                <c:pt idx="0">
                  <c:v>1426</c:v>
                </c:pt>
                <c:pt idx="1">
                  <c:v>1059</c:v>
                </c:pt>
                <c:pt idx="2">
                  <c:v>885</c:v>
                </c:pt>
                <c:pt idx="3">
                  <c:v>836</c:v>
                </c:pt>
                <c:pt idx="4">
                  <c:v>358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199D-4665-8E61-5C5BFF7AB23F}"/>
            </c:ext>
          </c:extLst>
        </c:ser>
        <c:ser>
          <c:idx val="2"/>
          <c:order val="2"/>
          <c:tx>
            <c:strRef>
              <c:f>'1 Movements by MH'!$K$25</c:f>
              <c:strCache>
                <c:ptCount val="1"/>
                <c:pt idx="0">
                  <c:v>Sum of cc MH</c:v>
                </c:pt>
              </c:strCache>
            </c:strRef>
          </c:tx>
          <c:spPr>
            <a:gradFill rotWithShape="1">
              <a:gsLst>
                <a:gs pos="0">
                  <a:schemeClr val="accent3">
                    <a:satMod val="103000"/>
                    <a:lumMod val="102000"/>
                    <a:tint val="94000"/>
                  </a:schemeClr>
                </a:gs>
                <a:gs pos="50000">
                  <a:schemeClr val="accent3">
                    <a:satMod val="110000"/>
                    <a:lumMod val="100000"/>
                    <a:shade val="100000"/>
                  </a:schemeClr>
                </a:gs>
                <a:gs pos="100000">
                  <a:schemeClr val="accent3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>
              <a:noFill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invertIfNegative val="0"/>
          <c:cat>
            <c:strRef>
              <c:f>'1 Movements by MH'!$H$26:$H$31</c:f>
              <c:strCache>
                <c:ptCount val="5"/>
                <c:pt idx="0">
                  <c:v>judelato</c:v>
                </c:pt>
                <c:pt idx="1">
                  <c:v>erojas</c:v>
                </c:pt>
                <c:pt idx="2">
                  <c:v>jtobias</c:v>
                </c:pt>
                <c:pt idx="3">
                  <c:v>jodelacr</c:v>
                </c:pt>
                <c:pt idx="4">
                  <c:v>amiranda</c:v>
                </c:pt>
              </c:strCache>
            </c:strRef>
          </c:cat>
          <c:val>
            <c:numRef>
              <c:f>'1 Movements by MH'!$K$26:$K$31</c:f>
              <c:numCache>
                <c:formatCode>General</c:formatCode>
                <c:ptCount val="5"/>
                <c:pt idx="0">
                  <c:v>1429</c:v>
                </c:pt>
                <c:pt idx="1">
                  <c:v>1062</c:v>
                </c:pt>
                <c:pt idx="2">
                  <c:v>908</c:v>
                </c:pt>
                <c:pt idx="3">
                  <c:v>878</c:v>
                </c:pt>
                <c:pt idx="4">
                  <c:v>358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199D-4665-8E61-5C5BFF7AB23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00"/>
        <c:overlap val="-24"/>
        <c:axId val="1214677104"/>
        <c:axId val="1136347568"/>
      </c:barChart>
      <c:catAx>
        <c:axId val="1214677104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900" b="1" i="0" u="none" strike="noStrike" kern="1200" cap="all" baseline="0">
                    <a:solidFill>
                      <a:schemeClr val="lt1">
                        <a:lumMod val="8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User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900" b="1" i="0" u="none" strike="noStrike" kern="1200" cap="all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12700" cap="flat" cmpd="sng" algn="ctr">
            <a:solidFill>
              <a:schemeClr val="lt1">
                <a:lumMod val="95000"/>
                <a:alpha val="54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136347568"/>
        <c:crosses val="autoZero"/>
        <c:auto val="1"/>
        <c:lblAlgn val="ctr"/>
        <c:lblOffset val="100"/>
        <c:noMultiLvlLbl val="0"/>
      </c:catAx>
      <c:valAx>
        <c:axId val="113634756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lt1">
                  <a:lumMod val="95000"/>
                  <a:alpha val="10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900" b="1" i="0" u="none" strike="noStrike" kern="1200" cap="all" baseline="0">
                    <a:solidFill>
                      <a:schemeClr val="lt1">
                        <a:lumMod val="8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Sum of Mat Handle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900" b="1" i="0" u="none" strike="noStrike" kern="1200" cap="all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21467710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lt1">
                  <a:lumMod val="8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gradFill flip="none" rotWithShape="1">
      <a:gsLst>
        <a:gs pos="0">
          <a:schemeClr val="dk1">
            <a:lumMod val="65000"/>
            <a:lumOff val="35000"/>
          </a:schemeClr>
        </a:gs>
        <a:gs pos="100000">
          <a:schemeClr val="dk1">
            <a:lumMod val="85000"/>
            <a:lumOff val="15000"/>
          </a:schemeClr>
        </a:gs>
      </a:gsLst>
      <a:path path="circle">
        <a:fillToRect l="50000" t="50000" r="50000" b="50000"/>
      </a:path>
      <a:tileRect/>
    </a:gradFill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10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[MH KPI general-.xlsx]REPORTE CONSOLIDACION !PivotTable4</c:name>
    <c:fmtId val="3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600" b="1" i="0" u="none" strike="noStrike" kern="1200" spc="100" baseline="0">
                <a:solidFill>
                  <a:schemeClr val="lt1">
                    <a:lumMod val="95000"/>
                  </a:schemeClr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pPr>
            <a:r>
              <a:rPr lang="en-US" sz="1800" b="1" i="0" baseline="0">
                <a:effectLst>
                  <a:outerShdw blurRad="50800" dist="38100" dir="5400000" algn="t" rotWithShape="0">
                    <a:srgbClr val="000000">
                      <a:alpha val="40000"/>
                    </a:srgbClr>
                  </a:outerShdw>
                </a:effectLst>
              </a:rPr>
              <a:t>Consolidations</a:t>
            </a:r>
            <a:endParaRPr lang="en-US">
              <a:effectLst/>
            </a:endParaRP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1" i="0" u="none" strike="noStrike" kern="1200" spc="100" baseline="0">
              <a:solidFill>
                <a:schemeClr val="lt1">
                  <a:lumMod val="95000"/>
                </a:schemeClr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 w="34925" cap="rnd">
            <a:solidFill>
              <a:schemeClr val="accent1"/>
            </a:solidFill>
            <a:round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circle"/>
          <c:size val="6"/>
          <c:spPr>
            <a:gradFill rotWithShape="1">
              <a:gsLst>
                <a:gs pos="0">
                  <a:schemeClr val="accent1">
                    <a:satMod val="103000"/>
                    <a:lumMod val="102000"/>
                    <a:tint val="94000"/>
                  </a:schemeClr>
                </a:gs>
                <a:gs pos="50000">
                  <a:schemeClr val="accent1">
                    <a:satMod val="110000"/>
                    <a:lumMod val="100000"/>
                    <a:shade val="100000"/>
                  </a:schemeClr>
                </a:gs>
                <a:gs pos="100000">
                  <a:schemeClr val="accent1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 w="9525">
              <a:solidFill>
                <a:schemeClr val="accent1"/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</c:marker>
      </c:pivotFmt>
      <c:pivotFmt>
        <c:idx val="1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 w="34925" cap="rnd">
            <a:solidFill>
              <a:schemeClr val="accent1"/>
            </a:solidFill>
            <a:round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circle"/>
          <c:size val="6"/>
          <c:spPr>
            <a:gradFill rotWithShape="1">
              <a:gsLst>
                <a:gs pos="0">
                  <a:schemeClr val="accent2">
                    <a:satMod val="103000"/>
                    <a:lumMod val="102000"/>
                    <a:tint val="94000"/>
                  </a:schemeClr>
                </a:gs>
                <a:gs pos="50000">
                  <a:schemeClr val="accent2">
                    <a:satMod val="110000"/>
                    <a:lumMod val="100000"/>
                    <a:shade val="100000"/>
                  </a:schemeClr>
                </a:gs>
                <a:gs pos="100000">
                  <a:schemeClr val="accent2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 w="9525">
              <a:solidFill>
                <a:schemeClr val="accent2"/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</c:marker>
      </c:pivotFmt>
      <c:pivotFmt>
        <c:idx val="2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 w="34925" cap="rnd">
            <a:solidFill>
              <a:schemeClr val="accent1"/>
            </a:solidFill>
            <a:round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circle"/>
          <c:size val="6"/>
          <c:spPr>
            <a:gradFill rotWithShape="1">
              <a:gsLst>
                <a:gs pos="0">
                  <a:schemeClr val="accent1">
                    <a:satMod val="103000"/>
                    <a:lumMod val="102000"/>
                    <a:tint val="94000"/>
                  </a:schemeClr>
                </a:gs>
                <a:gs pos="50000">
                  <a:schemeClr val="accent1">
                    <a:satMod val="110000"/>
                    <a:lumMod val="100000"/>
                    <a:shade val="100000"/>
                  </a:schemeClr>
                </a:gs>
                <a:gs pos="100000">
                  <a:schemeClr val="accent1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 w="9525">
              <a:solidFill>
                <a:schemeClr val="accent1"/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</c:marker>
      </c:pivotFmt>
      <c:pivotFmt>
        <c:idx val="3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 w="34925" cap="rnd">
            <a:solidFill>
              <a:schemeClr val="accent1"/>
            </a:solidFill>
            <a:round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circle"/>
          <c:size val="6"/>
          <c:spPr>
            <a:gradFill rotWithShape="1">
              <a:gsLst>
                <a:gs pos="0">
                  <a:schemeClr val="accent2">
                    <a:satMod val="103000"/>
                    <a:lumMod val="102000"/>
                    <a:tint val="94000"/>
                  </a:schemeClr>
                </a:gs>
                <a:gs pos="50000">
                  <a:schemeClr val="accent2">
                    <a:satMod val="110000"/>
                    <a:lumMod val="100000"/>
                    <a:shade val="100000"/>
                  </a:schemeClr>
                </a:gs>
                <a:gs pos="100000">
                  <a:schemeClr val="accent2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 w="9525">
              <a:solidFill>
                <a:schemeClr val="accent2"/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</c:marker>
      </c:pivotFmt>
      <c:pivotFmt>
        <c:idx val="4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 w="34925" cap="rnd">
            <a:solidFill>
              <a:schemeClr val="accent1"/>
            </a:solidFill>
            <a:round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circle"/>
          <c:size val="6"/>
          <c:spPr>
            <a:gradFill rotWithShape="1">
              <a:gsLst>
                <a:gs pos="0">
                  <a:schemeClr val="accent1">
                    <a:satMod val="103000"/>
                    <a:lumMod val="102000"/>
                    <a:tint val="94000"/>
                  </a:schemeClr>
                </a:gs>
                <a:gs pos="50000">
                  <a:schemeClr val="accent1">
                    <a:satMod val="110000"/>
                    <a:lumMod val="100000"/>
                    <a:shade val="100000"/>
                  </a:schemeClr>
                </a:gs>
                <a:gs pos="100000">
                  <a:schemeClr val="accent1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 w="9525">
              <a:solidFill>
                <a:schemeClr val="accent1"/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</c:marker>
      </c:pivotFmt>
      <c:pivotFmt>
        <c:idx val="5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 w="34925" cap="rnd">
            <a:solidFill>
              <a:schemeClr val="accent1"/>
            </a:solidFill>
            <a:round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circle"/>
          <c:size val="6"/>
          <c:spPr>
            <a:gradFill rotWithShape="1">
              <a:gsLst>
                <a:gs pos="0">
                  <a:schemeClr val="accent2">
                    <a:satMod val="103000"/>
                    <a:lumMod val="102000"/>
                    <a:tint val="94000"/>
                  </a:schemeClr>
                </a:gs>
                <a:gs pos="50000">
                  <a:schemeClr val="accent2">
                    <a:satMod val="110000"/>
                    <a:lumMod val="100000"/>
                    <a:shade val="100000"/>
                  </a:schemeClr>
                </a:gs>
                <a:gs pos="100000">
                  <a:schemeClr val="accent2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 w="9525">
              <a:solidFill>
                <a:schemeClr val="accent2"/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</c:marker>
      </c:pivotFmt>
      <c:pivotFmt>
        <c:idx val="6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 w="34925" cap="rnd">
            <a:solidFill>
              <a:schemeClr val="accent1"/>
            </a:solidFill>
            <a:round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circle"/>
          <c:size val="6"/>
          <c:spPr>
            <a:gradFill rotWithShape="1">
              <a:gsLst>
                <a:gs pos="0">
                  <a:schemeClr val="accent1">
                    <a:satMod val="103000"/>
                    <a:lumMod val="102000"/>
                    <a:tint val="94000"/>
                  </a:schemeClr>
                </a:gs>
                <a:gs pos="50000">
                  <a:schemeClr val="accent1">
                    <a:satMod val="110000"/>
                    <a:lumMod val="100000"/>
                    <a:shade val="100000"/>
                  </a:schemeClr>
                </a:gs>
                <a:gs pos="100000">
                  <a:schemeClr val="accent1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 w="9525">
              <a:solidFill>
                <a:schemeClr val="accent1"/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</c:marker>
      </c:pivotFmt>
      <c:pivotFmt>
        <c:idx val="7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 w="34925" cap="rnd">
            <a:solidFill>
              <a:schemeClr val="accent1"/>
            </a:solidFill>
            <a:round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circle"/>
          <c:size val="6"/>
          <c:spPr>
            <a:gradFill rotWithShape="1">
              <a:gsLst>
                <a:gs pos="0">
                  <a:schemeClr val="accent2">
                    <a:satMod val="103000"/>
                    <a:lumMod val="102000"/>
                    <a:tint val="94000"/>
                  </a:schemeClr>
                </a:gs>
                <a:gs pos="50000">
                  <a:schemeClr val="accent2">
                    <a:satMod val="110000"/>
                    <a:lumMod val="100000"/>
                    <a:shade val="100000"/>
                  </a:schemeClr>
                </a:gs>
                <a:gs pos="100000">
                  <a:schemeClr val="accent2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 w="9525">
              <a:solidFill>
                <a:schemeClr val="accent2"/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</c:marker>
      </c:pivotFmt>
      <c:pivotFmt>
        <c:idx val="8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 w="34925" cap="rnd">
            <a:solidFill>
              <a:schemeClr val="accent1"/>
            </a:solidFill>
            <a:round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circle"/>
          <c:size val="6"/>
          <c:spPr>
            <a:gradFill rotWithShape="1">
              <a:gsLst>
                <a:gs pos="0">
                  <a:schemeClr val="accent1">
                    <a:satMod val="103000"/>
                    <a:lumMod val="102000"/>
                    <a:tint val="94000"/>
                  </a:schemeClr>
                </a:gs>
                <a:gs pos="50000">
                  <a:schemeClr val="accent1">
                    <a:satMod val="110000"/>
                    <a:lumMod val="100000"/>
                    <a:shade val="100000"/>
                  </a:schemeClr>
                </a:gs>
                <a:gs pos="100000">
                  <a:schemeClr val="accent1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 w="9525">
              <a:solidFill>
                <a:schemeClr val="accent1"/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</c:marker>
      </c:pivotFmt>
      <c:pivotFmt>
        <c:idx val="9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 w="34925" cap="rnd">
            <a:solidFill>
              <a:schemeClr val="accent1"/>
            </a:solidFill>
            <a:round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circle"/>
          <c:size val="6"/>
          <c:spPr>
            <a:gradFill rotWithShape="1">
              <a:gsLst>
                <a:gs pos="0">
                  <a:schemeClr val="accent2">
                    <a:satMod val="103000"/>
                    <a:lumMod val="102000"/>
                    <a:tint val="94000"/>
                  </a:schemeClr>
                </a:gs>
                <a:gs pos="50000">
                  <a:schemeClr val="accent2">
                    <a:satMod val="110000"/>
                    <a:lumMod val="100000"/>
                    <a:shade val="100000"/>
                  </a:schemeClr>
                </a:gs>
                <a:gs pos="100000">
                  <a:schemeClr val="accent2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 w="9525">
              <a:solidFill>
                <a:schemeClr val="accent2"/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</c:marker>
      </c:pivotFmt>
      <c:pivotFmt>
        <c:idx val="10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 w="34925" cap="rnd">
            <a:solidFill>
              <a:schemeClr val="accent1"/>
            </a:solidFill>
            <a:round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circle"/>
          <c:size val="6"/>
          <c:spPr>
            <a:gradFill rotWithShape="1">
              <a:gsLst>
                <a:gs pos="0">
                  <a:schemeClr val="accent1">
                    <a:satMod val="103000"/>
                    <a:lumMod val="102000"/>
                    <a:tint val="94000"/>
                  </a:schemeClr>
                </a:gs>
                <a:gs pos="50000">
                  <a:schemeClr val="accent1">
                    <a:satMod val="110000"/>
                    <a:lumMod val="100000"/>
                    <a:shade val="100000"/>
                  </a:schemeClr>
                </a:gs>
                <a:gs pos="100000">
                  <a:schemeClr val="accent1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 w="9525">
              <a:solidFill>
                <a:schemeClr val="accent1"/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</c:marker>
      </c:pivotFmt>
      <c:pivotFmt>
        <c:idx val="11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 w="34925" cap="rnd">
            <a:solidFill>
              <a:schemeClr val="accent1"/>
            </a:solidFill>
            <a:round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circle"/>
          <c:size val="6"/>
          <c:spPr>
            <a:gradFill rotWithShape="1">
              <a:gsLst>
                <a:gs pos="0">
                  <a:schemeClr val="accent2">
                    <a:satMod val="103000"/>
                    <a:lumMod val="102000"/>
                    <a:tint val="94000"/>
                  </a:schemeClr>
                </a:gs>
                <a:gs pos="50000">
                  <a:schemeClr val="accent2">
                    <a:satMod val="110000"/>
                    <a:lumMod val="100000"/>
                    <a:shade val="100000"/>
                  </a:schemeClr>
                </a:gs>
                <a:gs pos="100000">
                  <a:schemeClr val="accent2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 w="9525">
              <a:solidFill>
                <a:schemeClr val="accent2"/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</c:marker>
      </c:pivotFmt>
    </c:pivotFmts>
    <c:plotArea>
      <c:layout/>
      <c:lineChart>
        <c:grouping val="standard"/>
        <c:varyColors val="0"/>
        <c:ser>
          <c:idx val="0"/>
          <c:order val="0"/>
          <c:tx>
            <c:strRef>
              <c:f>'REPORTE CONSOLIDACION '!$L$57</c:f>
              <c:strCache>
                <c:ptCount val="1"/>
                <c:pt idx="0">
                  <c:v>20 octubre</c:v>
                </c:pt>
              </c:strCache>
            </c:strRef>
          </c:tx>
          <c:spPr>
            <a:ln w="34925" cap="rnd">
              <a:solidFill>
                <a:schemeClr val="accent1"/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circle"/>
            <c:size val="6"/>
            <c:spPr>
              <a:gradFill rotWithShape="1">
                <a:gsLst>
                  <a:gs pos="0">
                    <a:schemeClr val="accent1"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1"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1"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 w="9525">
                <a:solidFill>
                  <a:schemeClr val="accent1"/>
                </a:solidFill>
                <a:round/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</c:spPr>
          </c:marker>
          <c:cat>
            <c:strRef>
              <c:f>'REPORTE CONSOLIDACION '!$K$58:$K$77</c:f>
              <c:strCache>
                <c:ptCount val="19"/>
                <c:pt idx="0">
                  <c:v>13103</c:v>
                </c:pt>
                <c:pt idx="1">
                  <c:v>13210</c:v>
                </c:pt>
                <c:pt idx="2">
                  <c:v>13214</c:v>
                </c:pt>
                <c:pt idx="3">
                  <c:v>15312</c:v>
                </c:pt>
                <c:pt idx="4">
                  <c:v>23424</c:v>
                </c:pt>
                <c:pt idx="5">
                  <c:v>33622</c:v>
                </c:pt>
                <c:pt idx="6">
                  <c:v>36024</c:v>
                </c:pt>
                <c:pt idx="7">
                  <c:v>36119</c:v>
                </c:pt>
                <c:pt idx="8">
                  <c:v>39267</c:v>
                </c:pt>
                <c:pt idx="9">
                  <c:v>39664</c:v>
                </c:pt>
                <c:pt idx="10">
                  <c:v>63125</c:v>
                </c:pt>
                <c:pt idx="11">
                  <c:v>70107</c:v>
                </c:pt>
                <c:pt idx="12">
                  <c:v>156122</c:v>
                </c:pt>
                <c:pt idx="13">
                  <c:v>812645</c:v>
                </c:pt>
                <c:pt idx="14">
                  <c:v>1334836</c:v>
                </c:pt>
                <c:pt idx="15">
                  <c:v>11104711</c:v>
                </c:pt>
                <c:pt idx="16">
                  <c:v>99452538</c:v>
                </c:pt>
                <c:pt idx="17">
                  <c:v>111024793</c:v>
                </c:pt>
                <c:pt idx="18">
                  <c:v>1054269V01</c:v>
                </c:pt>
              </c:strCache>
            </c:strRef>
          </c:cat>
          <c:val>
            <c:numRef>
              <c:f>'REPORTE CONSOLIDACION '!$L$58:$L$77</c:f>
              <c:numCache>
                <c:formatCode>General</c:formatCode>
                <c:ptCount val="19"/>
                <c:pt idx="0">
                  <c:v>10</c:v>
                </c:pt>
                <c:pt idx="1">
                  <c:v>21</c:v>
                </c:pt>
                <c:pt idx="2">
                  <c:v>6</c:v>
                </c:pt>
                <c:pt idx="3">
                  <c:v>6</c:v>
                </c:pt>
                <c:pt idx="4">
                  <c:v>12</c:v>
                </c:pt>
                <c:pt idx="5">
                  <c:v>5</c:v>
                </c:pt>
                <c:pt idx="6">
                  <c:v>6</c:v>
                </c:pt>
                <c:pt idx="7">
                  <c:v>5</c:v>
                </c:pt>
                <c:pt idx="8">
                  <c:v>5</c:v>
                </c:pt>
                <c:pt idx="9">
                  <c:v>5</c:v>
                </c:pt>
                <c:pt idx="10">
                  <c:v>4</c:v>
                </c:pt>
                <c:pt idx="11">
                  <c:v>5</c:v>
                </c:pt>
                <c:pt idx="12">
                  <c:v>10</c:v>
                </c:pt>
                <c:pt idx="13">
                  <c:v>6</c:v>
                </c:pt>
                <c:pt idx="14">
                  <c:v>6</c:v>
                </c:pt>
                <c:pt idx="15">
                  <c:v>16</c:v>
                </c:pt>
                <c:pt idx="16">
                  <c:v>16</c:v>
                </c:pt>
                <c:pt idx="17">
                  <c:v>19</c:v>
                </c:pt>
                <c:pt idx="18">
                  <c:v>15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E9B0-458E-BB0B-D333FCBD25BB}"/>
            </c:ext>
          </c:extLst>
        </c:ser>
        <c:ser>
          <c:idx val="1"/>
          <c:order val="1"/>
          <c:tx>
            <c:strRef>
              <c:f>'REPORTE CONSOLIDACION '!$M$57</c:f>
              <c:strCache>
                <c:ptCount val="1"/>
                <c:pt idx="0">
                  <c:v>27 octubre</c:v>
                </c:pt>
              </c:strCache>
            </c:strRef>
          </c:tx>
          <c:spPr>
            <a:ln w="34925" cap="rnd">
              <a:solidFill>
                <a:schemeClr val="accent2"/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circle"/>
            <c:size val="6"/>
            <c:spPr>
              <a:gradFill rotWithShape="1">
                <a:gsLst>
                  <a:gs pos="0">
                    <a:schemeClr val="accent2"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2"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2"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 w="9525">
                <a:solidFill>
                  <a:schemeClr val="accent2"/>
                </a:solidFill>
                <a:round/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</c:spPr>
          </c:marker>
          <c:cat>
            <c:strRef>
              <c:f>'REPORTE CONSOLIDACION '!$K$58:$K$77</c:f>
              <c:strCache>
                <c:ptCount val="19"/>
                <c:pt idx="0">
                  <c:v>13103</c:v>
                </c:pt>
                <c:pt idx="1">
                  <c:v>13210</c:v>
                </c:pt>
                <c:pt idx="2">
                  <c:v>13214</c:v>
                </c:pt>
                <c:pt idx="3">
                  <c:v>15312</c:v>
                </c:pt>
                <c:pt idx="4">
                  <c:v>23424</c:v>
                </c:pt>
                <c:pt idx="5">
                  <c:v>33622</c:v>
                </c:pt>
                <c:pt idx="6">
                  <c:v>36024</c:v>
                </c:pt>
                <c:pt idx="7">
                  <c:v>36119</c:v>
                </c:pt>
                <c:pt idx="8">
                  <c:v>39267</c:v>
                </c:pt>
                <c:pt idx="9">
                  <c:v>39664</c:v>
                </c:pt>
                <c:pt idx="10">
                  <c:v>63125</c:v>
                </c:pt>
                <c:pt idx="11">
                  <c:v>70107</c:v>
                </c:pt>
                <c:pt idx="12">
                  <c:v>156122</c:v>
                </c:pt>
                <c:pt idx="13">
                  <c:v>812645</c:v>
                </c:pt>
                <c:pt idx="14">
                  <c:v>1334836</c:v>
                </c:pt>
                <c:pt idx="15">
                  <c:v>11104711</c:v>
                </c:pt>
                <c:pt idx="16">
                  <c:v>99452538</c:v>
                </c:pt>
                <c:pt idx="17">
                  <c:v>111024793</c:v>
                </c:pt>
                <c:pt idx="18">
                  <c:v>1054269V01</c:v>
                </c:pt>
              </c:strCache>
            </c:strRef>
          </c:cat>
          <c:val>
            <c:numRef>
              <c:f>'REPORTE CONSOLIDACION '!$M$58:$M$77</c:f>
              <c:numCache>
                <c:formatCode>General</c:formatCode>
                <c:ptCount val="19"/>
                <c:pt idx="0">
                  <c:v>9</c:v>
                </c:pt>
                <c:pt idx="1">
                  <c:v>20</c:v>
                </c:pt>
                <c:pt idx="2">
                  <c:v>5</c:v>
                </c:pt>
                <c:pt idx="3">
                  <c:v>1</c:v>
                </c:pt>
                <c:pt idx="4">
                  <c:v>6</c:v>
                </c:pt>
                <c:pt idx="5">
                  <c:v>3</c:v>
                </c:pt>
                <c:pt idx="6">
                  <c:v>4</c:v>
                </c:pt>
                <c:pt idx="7">
                  <c:v>3</c:v>
                </c:pt>
                <c:pt idx="8">
                  <c:v>3</c:v>
                </c:pt>
                <c:pt idx="9">
                  <c:v>4</c:v>
                </c:pt>
                <c:pt idx="10">
                  <c:v>4</c:v>
                </c:pt>
                <c:pt idx="11">
                  <c:v>4</c:v>
                </c:pt>
                <c:pt idx="12">
                  <c:v>10</c:v>
                </c:pt>
                <c:pt idx="13">
                  <c:v>5</c:v>
                </c:pt>
                <c:pt idx="14">
                  <c:v>5</c:v>
                </c:pt>
                <c:pt idx="15">
                  <c:v>14</c:v>
                </c:pt>
                <c:pt idx="16">
                  <c:v>15</c:v>
                </c:pt>
                <c:pt idx="17">
                  <c:v>19</c:v>
                </c:pt>
                <c:pt idx="18">
                  <c:v>15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E9B0-458E-BB0B-D333FCBD25BB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828567568"/>
        <c:axId val="936364816"/>
      </c:lineChart>
      <c:catAx>
        <c:axId val="828567568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900" b="1" i="0" u="none" strike="noStrike" kern="1200" cap="all" baseline="0">
                    <a:solidFill>
                      <a:schemeClr val="lt1">
                        <a:lumMod val="8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Part Number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900" b="1" i="0" u="none" strike="noStrike" kern="1200" cap="all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lt1">
                <a:lumMod val="95000"/>
                <a:alpha val="10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936364816"/>
        <c:crosses val="autoZero"/>
        <c:auto val="1"/>
        <c:lblAlgn val="ctr"/>
        <c:lblOffset val="100"/>
        <c:noMultiLvlLbl val="0"/>
      </c:catAx>
      <c:valAx>
        <c:axId val="93636481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lt1">
                  <a:lumMod val="95000"/>
                  <a:alpha val="10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900" b="1" i="0" u="none" strike="noStrike" kern="1200" cap="all" baseline="0">
                    <a:solidFill>
                      <a:schemeClr val="lt1">
                        <a:lumMod val="8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Count of locations 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900" b="1" i="0" u="none" strike="noStrike" kern="1200" cap="all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828567568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lt1">
                  <a:lumMod val="8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  <c:extLst/>
  </c:chart>
  <c:spPr>
    <a:gradFill flip="none" rotWithShape="1">
      <a:gsLst>
        <a:gs pos="0">
          <a:schemeClr val="dk1">
            <a:lumMod val="65000"/>
            <a:lumOff val="35000"/>
          </a:schemeClr>
        </a:gs>
        <a:gs pos="100000">
          <a:schemeClr val="dk1">
            <a:lumMod val="85000"/>
            <a:lumOff val="15000"/>
          </a:schemeClr>
        </a:gs>
      </a:gsLst>
      <a:path path="circle">
        <a:fillToRect l="50000" t="50000" r="50000" b="50000"/>
      </a:path>
      <a:tileRect/>
    </a:gradFill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[MH KPI general-.xlsx]1 Movements by MH!PivotTable10</c:name>
    <c:fmtId val="53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600" b="1" i="0" u="none" strike="noStrike" kern="1200" spc="100" baseline="0">
                <a:solidFill>
                  <a:schemeClr val="lt1">
                    <a:lumMod val="95000"/>
                  </a:schemeClr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pPr>
            <a:r>
              <a:rPr lang="en-US"/>
              <a:t>Mat Handle October</a:t>
            </a:r>
          </a:p>
        </c:rich>
      </c:tx>
      <c:layout>
        <c:manualLayout>
          <c:xMode val="edge"/>
          <c:yMode val="edge"/>
          <c:x val="0.26440133619661177"/>
          <c:y val="0.11934966462525518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1" i="0" u="none" strike="noStrike" kern="1200" spc="100" baseline="0">
              <a:solidFill>
                <a:schemeClr val="lt1">
                  <a:lumMod val="95000"/>
                </a:schemeClr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none"/>
        </c:marker>
      </c:pivotFmt>
      <c:pivotFmt>
        <c:idx val="1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none"/>
        </c:marker>
      </c:pivotFmt>
      <c:pivotFmt>
        <c:idx val="2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none"/>
        </c:marker>
      </c:pivotFmt>
      <c:pivotFmt>
        <c:idx val="3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none"/>
        </c:marker>
      </c:pivotFmt>
      <c:pivotFmt>
        <c:idx val="4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none"/>
        </c:marker>
      </c:pivotFmt>
      <c:pivotFmt>
        <c:idx val="5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none"/>
        </c:marker>
      </c:pivotFmt>
      <c:pivotFmt>
        <c:idx val="6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none"/>
        </c:marker>
      </c:pivotFmt>
      <c:pivotFmt>
        <c:idx val="7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none"/>
        </c:marker>
      </c:pivotFmt>
      <c:pivotFmt>
        <c:idx val="8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none"/>
        </c:marker>
      </c:pivotFmt>
    </c:pivotFmts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'1 Movements by MH'!$I$25</c:f>
              <c:strCache>
                <c:ptCount val="1"/>
                <c:pt idx="0">
                  <c:v>Sum of CYCLE COUNTS</c:v>
                </c:pt>
              </c:strCache>
            </c:strRef>
          </c:tx>
          <c:spPr>
            <a:gradFill rotWithShape="1">
              <a:gsLst>
                <a:gs pos="0">
                  <a:schemeClr val="accent1">
                    <a:satMod val="103000"/>
                    <a:lumMod val="102000"/>
                    <a:tint val="94000"/>
                  </a:schemeClr>
                </a:gs>
                <a:gs pos="50000">
                  <a:schemeClr val="accent1">
                    <a:satMod val="110000"/>
                    <a:lumMod val="100000"/>
                    <a:shade val="100000"/>
                  </a:schemeClr>
                </a:gs>
                <a:gs pos="100000">
                  <a:schemeClr val="accent1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>
              <a:noFill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invertIfNegative val="0"/>
          <c:cat>
            <c:strRef>
              <c:f>'1 Movements by MH'!$H$26:$H$31</c:f>
              <c:strCache>
                <c:ptCount val="5"/>
                <c:pt idx="0">
                  <c:v>amiranda</c:v>
                </c:pt>
                <c:pt idx="1">
                  <c:v>erojas</c:v>
                </c:pt>
                <c:pt idx="2">
                  <c:v>judelato</c:v>
                </c:pt>
                <c:pt idx="3">
                  <c:v>jtobias</c:v>
                </c:pt>
                <c:pt idx="4">
                  <c:v>jodelacr</c:v>
                </c:pt>
              </c:strCache>
            </c:strRef>
          </c:cat>
          <c:val>
            <c:numRef>
              <c:f>'1 Movements by MH'!$I$26:$I$31</c:f>
              <c:numCache>
                <c:formatCode>General</c:formatCode>
                <c:ptCount val="5"/>
                <c:pt idx="0">
                  <c:v>2</c:v>
                </c:pt>
                <c:pt idx="1">
                  <c:v>1</c:v>
                </c:pt>
                <c:pt idx="2">
                  <c:v>2</c:v>
                </c:pt>
                <c:pt idx="3">
                  <c:v>10</c:v>
                </c:pt>
                <c:pt idx="4">
                  <c:v>30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3610-4C84-A5CC-7E0DDD169BF8}"/>
            </c:ext>
          </c:extLst>
        </c:ser>
        <c:ser>
          <c:idx val="1"/>
          <c:order val="1"/>
          <c:tx>
            <c:strRef>
              <c:f>'1 Movements by MH'!$J$25</c:f>
              <c:strCache>
                <c:ptCount val="1"/>
                <c:pt idx="0">
                  <c:v>Sum of MAT HANDLE</c:v>
                </c:pt>
              </c:strCache>
            </c:strRef>
          </c:tx>
          <c:spPr>
            <a:gradFill rotWithShape="1">
              <a:gsLst>
                <a:gs pos="0">
                  <a:schemeClr val="accent2">
                    <a:satMod val="103000"/>
                    <a:lumMod val="102000"/>
                    <a:tint val="94000"/>
                  </a:schemeClr>
                </a:gs>
                <a:gs pos="50000">
                  <a:schemeClr val="accent2">
                    <a:satMod val="110000"/>
                    <a:lumMod val="100000"/>
                    <a:shade val="100000"/>
                  </a:schemeClr>
                </a:gs>
                <a:gs pos="100000">
                  <a:schemeClr val="accent2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>
              <a:noFill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invertIfNegative val="0"/>
          <c:cat>
            <c:strRef>
              <c:f>'1 Movements by MH'!$H$26:$H$31</c:f>
              <c:strCache>
                <c:ptCount val="5"/>
                <c:pt idx="0">
                  <c:v>amiranda</c:v>
                </c:pt>
                <c:pt idx="1">
                  <c:v>erojas</c:v>
                </c:pt>
                <c:pt idx="2">
                  <c:v>judelato</c:v>
                </c:pt>
                <c:pt idx="3">
                  <c:v>jtobias</c:v>
                </c:pt>
                <c:pt idx="4">
                  <c:v>jodelacr</c:v>
                </c:pt>
              </c:strCache>
            </c:strRef>
          </c:cat>
          <c:val>
            <c:numRef>
              <c:f>'1 Movements by MH'!$J$26:$J$31</c:f>
              <c:numCache>
                <c:formatCode>General</c:formatCode>
                <c:ptCount val="5"/>
                <c:pt idx="0">
                  <c:v>1068</c:v>
                </c:pt>
                <c:pt idx="1">
                  <c:v>996</c:v>
                </c:pt>
                <c:pt idx="2">
                  <c:v>925</c:v>
                </c:pt>
                <c:pt idx="3">
                  <c:v>567</c:v>
                </c:pt>
                <c:pt idx="4">
                  <c:v>566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3610-4C84-A5CC-7E0DDD169BF8}"/>
            </c:ext>
          </c:extLst>
        </c:ser>
        <c:ser>
          <c:idx val="2"/>
          <c:order val="2"/>
          <c:tx>
            <c:strRef>
              <c:f>'1 Movements by MH'!$K$25</c:f>
              <c:strCache>
                <c:ptCount val="1"/>
                <c:pt idx="0">
                  <c:v>Sum of cc MH</c:v>
                </c:pt>
              </c:strCache>
            </c:strRef>
          </c:tx>
          <c:spPr>
            <a:gradFill rotWithShape="1">
              <a:gsLst>
                <a:gs pos="0">
                  <a:schemeClr val="accent3">
                    <a:satMod val="103000"/>
                    <a:lumMod val="102000"/>
                    <a:tint val="94000"/>
                  </a:schemeClr>
                </a:gs>
                <a:gs pos="50000">
                  <a:schemeClr val="accent3">
                    <a:satMod val="110000"/>
                    <a:lumMod val="100000"/>
                    <a:shade val="100000"/>
                  </a:schemeClr>
                </a:gs>
                <a:gs pos="100000">
                  <a:schemeClr val="accent3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>
              <a:noFill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invertIfNegative val="0"/>
          <c:cat>
            <c:strRef>
              <c:f>'1 Movements by MH'!$H$26:$H$31</c:f>
              <c:strCache>
                <c:ptCount val="5"/>
                <c:pt idx="0">
                  <c:v>amiranda</c:v>
                </c:pt>
                <c:pt idx="1">
                  <c:v>erojas</c:v>
                </c:pt>
                <c:pt idx="2">
                  <c:v>judelato</c:v>
                </c:pt>
                <c:pt idx="3">
                  <c:v>jtobias</c:v>
                </c:pt>
                <c:pt idx="4">
                  <c:v>jodelacr</c:v>
                </c:pt>
              </c:strCache>
            </c:strRef>
          </c:cat>
          <c:val>
            <c:numRef>
              <c:f>'1 Movements by MH'!$K$26:$K$31</c:f>
              <c:numCache>
                <c:formatCode>General</c:formatCode>
                <c:ptCount val="5"/>
                <c:pt idx="0">
                  <c:v>1070</c:v>
                </c:pt>
                <c:pt idx="1">
                  <c:v>997</c:v>
                </c:pt>
                <c:pt idx="2">
                  <c:v>927</c:v>
                </c:pt>
                <c:pt idx="3">
                  <c:v>577</c:v>
                </c:pt>
                <c:pt idx="4">
                  <c:v>596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3610-4C84-A5CC-7E0DDD169BF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00"/>
        <c:overlap val="-24"/>
        <c:axId val="1214677104"/>
        <c:axId val="1136347568"/>
      </c:barChart>
      <c:catAx>
        <c:axId val="1214677104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900" b="1" i="0" u="none" strike="noStrike" kern="1200" cap="all" baseline="0">
                    <a:solidFill>
                      <a:schemeClr val="lt1">
                        <a:lumMod val="8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User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900" b="1" i="0" u="none" strike="noStrike" kern="1200" cap="all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12700" cap="flat" cmpd="sng" algn="ctr">
            <a:solidFill>
              <a:schemeClr val="lt1">
                <a:lumMod val="95000"/>
                <a:alpha val="54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136347568"/>
        <c:crosses val="autoZero"/>
        <c:auto val="1"/>
        <c:lblAlgn val="ctr"/>
        <c:lblOffset val="100"/>
        <c:noMultiLvlLbl val="0"/>
      </c:catAx>
      <c:valAx>
        <c:axId val="113634756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lt1">
                  <a:lumMod val="95000"/>
                  <a:alpha val="10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900" b="1" i="0" u="none" strike="noStrike" kern="1200" cap="all" baseline="0">
                    <a:solidFill>
                      <a:schemeClr val="lt1">
                        <a:lumMod val="8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Sum of Mat Handle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900" b="1" i="0" u="none" strike="noStrike" kern="1200" cap="all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21467710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lt1">
                  <a:lumMod val="8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gradFill flip="none" rotWithShape="1">
      <a:gsLst>
        <a:gs pos="0">
          <a:schemeClr val="dk1">
            <a:lumMod val="65000"/>
            <a:lumOff val="35000"/>
          </a:schemeClr>
        </a:gs>
        <a:gs pos="100000">
          <a:schemeClr val="dk1">
            <a:lumMod val="85000"/>
            <a:lumOff val="15000"/>
          </a:schemeClr>
        </a:gs>
      </a:gsLst>
      <a:path path="circle">
        <a:fillToRect l="50000" t="50000" r="50000" b="50000"/>
      </a:path>
      <a:tileRect/>
    </a:gradFill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[MH KPI general-.xlsx]1 Movements by MH!PivotTable8</c:name>
    <c:fmtId val="21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2128" b="1" i="0" u="none" strike="noStrike" kern="1200" spc="100" baseline="0">
                <a:solidFill>
                  <a:schemeClr val="lt1">
                    <a:lumMod val="95000"/>
                  </a:schemeClr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pPr>
            <a:r>
              <a:rPr lang="en-US" dirty="0"/>
              <a:t>Adjustments September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128" b="1" i="0" u="none" strike="noStrike" kern="1200" spc="100" baseline="0">
              <a:solidFill>
                <a:schemeClr val="lt1">
                  <a:lumMod val="95000"/>
                </a:schemeClr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6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none"/>
        </c:marker>
      </c:pivotFmt>
      <c:pivotFmt>
        <c:idx val="7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none"/>
        </c:marker>
      </c:pivotFmt>
      <c:pivotFmt>
        <c:idx val="8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none"/>
        </c:marker>
      </c:pivotFmt>
      <c:pivotFmt>
        <c:idx val="9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none"/>
        </c:marker>
      </c:pivotFmt>
      <c:pivotFmt>
        <c:idx val="10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none"/>
        </c:marker>
      </c:pivotFmt>
      <c:pivotFmt>
        <c:idx val="11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none"/>
        </c:marker>
      </c:pivotFmt>
    </c:pivotFmts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'1 Movements by MH'!$B$25</c:f>
              <c:strCache>
                <c:ptCount val="1"/>
                <c:pt idx="0">
                  <c:v>Sum of COST</c:v>
                </c:pt>
              </c:strCache>
            </c:strRef>
          </c:tx>
          <c:spPr>
            <a:gradFill rotWithShape="1">
              <a:gsLst>
                <a:gs pos="0">
                  <a:schemeClr val="accent1">
                    <a:satMod val="103000"/>
                    <a:lumMod val="102000"/>
                    <a:tint val="94000"/>
                  </a:schemeClr>
                </a:gs>
                <a:gs pos="50000">
                  <a:schemeClr val="accent1">
                    <a:satMod val="110000"/>
                    <a:lumMod val="100000"/>
                    <a:shade val="100000"/>
                  </a:schemeClr>
                </a:gs>
                <a:gs pos="100000">
                  <a:schemeClr val="accent1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>
              <a:noFill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invertIfNegative val="0"/>
          <c:cat>
            <c:strRef>
              <c:f>'1 Movements by MH'!$A$26:$A$30</c:f>
              <c:strCache>
                <c:ptCount val="4"/>
                <c:pt idx="0">
                  <c:v>jtobias</c:v>
                </c:pt>
                <c:pt idx="1">
                  <c:v>jodelacr</c:v>
                </c:pt>
                <c:pt idx="2">
                  <c:v>judelato</c:v>
                </c:pt>
                <c:pt idx="3">
                  <c:v>erojas</c:v>
                </c:pt>
              </c:strCache>
            </c:strRef>
          </c:cat>
          <c:val>
            <c:numRef>
              <c:f>'1 Movements by MH'!$B$26:$B$30</c:f>
              <c:numCache>
                <c:formatCode>"$"#,##0.00</c:formatCode>
                <c:ptCount val="4"/>
                <c:pt idx="0">
                  <c:v>2193.5100000000002</c:v>
                </c:pt>
                <c:pt idx="1">
                  <c:v>1242.8099999999995</c:v>
                </c:pt>
                <c:pt idx="2">
                  <c:v>30.720000000000002</c:v>
                </c:pt>
                <c:pt idx="3">
                  <c:v>-221.17000000000002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2957-4A6F-8CEB-3DCAED3C1C43}"/>
            </c:ext>
          </c:extLst>
        </c:ser>
        <c:ser>
          <c:idx val="1"/>
          <c:order val="1"/>
          <c:tx>
            <c:strRef>
              <c:f>'1 Movements by MH'!$C$25</c:f>
              <c:strCache>
                <c:ptCount val="1"/>
                <c:pt idx="0">
                  <c:v>Count of PART</c:v>
                </c:pt>
              </c:strCache>
            </c:strRef>
          </c:tx>
          <c:spPr>
            <a:gradFill rotWithShape="1">
              <a:gsLst>
                <a:gs pos="0">
                  <a:schemeClr val="accent2">
                    <a:satMod val="103000"/>
                    <a:lumMod val="102000"/>
                    <a:tint val="94000"/>
                  </a:schemeClr>
                </a:gs>
                <a:gs pos="50000">
                  <a:schemeClr val="accent2">
                    <a:satMod val="110000"/>
                    <a:lumMod val="100000"/>
                    <a:shade val="100000"/>
                  </a:schemeClr>
                </a:gs>
                <a:gs pos="100000">
                  <a:schemeClr val="accent2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>
              <a:noFill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invertIfNegative val="0"/>
          <c:cat>
            <c:strRef>
              <c:f>'1 Movements by MH'!$A$26:$A$30</c:f>
              <c:strCache>
                <c:ptCount val="4"/>
                <c:pt idx="0">
                  <c:v>jtobias</c:v>
                </c:pt>
                <c:pt idx="1">
                  <c:v>jodelacr</c:v>
                </c:pt>
                <c:pt idx="2">
                  <c:v>judelato</c:v>
                </c:pt>
                <c:pt idx="3">
                  <c:v>erojas</c:v>
                </c:pt>
              </c:strCache>
            </c:strRef>
          </c:cat>
          <c:val>
            <c:numRef>
              <c:f>'1 Movements by MH'!$C$26:$C$30</c:f>
              <c:numCache>
                <c:formatCode>0</c:formatCode>
                <c:ptCount val="4"/>
                <c:pt idx="0">
                  <c:v>24</c:v>
                </c:pt>
                <c:pt idx="1">
                  <c:v>43</c:v>
                </c:pt>
                <c:pt idx="2">
                  <c:v>2</c:v>
                </c:pt>
                <c:pt idx="3">
                  <c:v>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2957-4A6F-8CEB-3DCAED3C1C43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00"/>
        <c:overlap val="-24"/>
        <c:axId val="1010169920"/>
        <c:axId val="1657760688"/>
      </c:barChart>
      <c:catAx>
        <c:axId val="1010169920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197" b="1" i="0" u="none" strike="noStrike" kern="1200" cap="all" baseline="0">
                    <a:solidFill>
                      <a:schemeClr val="lt1">
                        <a:lumMod val="8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User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197" b="1" i="0" u="none" strike="noStrike" kern="1200" cap="all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12700" cap="flat" cmpd="sng" algn="ctr">
            <a:solidFill>
              <a:schemeClr val="lt1">
                <a:lumMod val="95000"/>
                <a:alpha val="54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657760688"/>
        <c:crosses val="autoZero"/>
        <c:auto val="1"/>
        <c:lblAlgn val="ctr"/>
        <c:lblOffset val="100"/>
        <c:noMultiLvlLbl val="0"/>
      </c:catAx>
      <c:valAx>
        <c:axId val="165776068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lt1">
                  <a:lumMod val="95000"/>
                  <a:alpha val="10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197" b="1" i="0" u="none" strike="noStrike" kern="1200" cap="all" baseline="0">
                    <a:solidFill>
                      <a:schemeClr val="lt1">
                        <a:lumMod val="8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Sum of CC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197" b="1" i="0" u="none" strike="noStrike" kern="1200" cap="all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&quot;$&quot;#,##0.0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010169920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lt1">
                  <a:lumMod val="8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  <c:extLst/>
  </c:chart>
  <c:spPr>
    <a:gradFill flip="none" rotWithShape="1">
      <a:gsLst>
        <a:gs pos="0">
          <a:schemeClr val="dk1">
            <a:lumMod val="65000"/>
            <a:lumOff val="35000"/>
          </a:schemeClr>
        </a:gs>
        <a:gs pos="100000">
          <a:schemeClr val="dk1">
            <a:lumMod val="85000"/>
            <a:lumOff val="15000"/>
          </a:schemeClr>
        </a:gs>
      </a:gsLst>
      <a:path path="circle">
        <a:fillToRect l="50000" t="50000" r="50000" b="50000"/>
      </a:path>
      <a:tileRect/>
    </a:gradFill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[MH KPI general-.xlsx]1 Movements by MH!PivotTable8</c:name>
    <c:fmtId val="24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2128" b="1" i="0" u="none" strike="noStrike" kern="1200" spc="100" baseline="0">
                <a:solidFill>
                  <a:schemeClr val="lt1">
                    <a:lumMod val="95000"/>
                  </a:schemeClr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pPr>
            <a:r>
              <a:rPr lang="en-US" dirty="0"/>
              <a:t>Adjustments October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128" b="1" i="0" u="none" strike="noStrike" kern="1200" spc="100" baseline="0">
              <a:solidFill>
                <a:schemeClr val="lt1">
                  <a:lumMod val="95000"/>
                </a:schemeClr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6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none"/>
        </c:marker>
      </c:pivotFmt>
      <c:pivotFmt>
        <c:idx val="7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none"/>
        </c:marker>
      </c:pivotFmt>
      <c:pivotFmt>
        <c:idx val="8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none"/>
        </c:marker>
      </c:pivotFmt>
      <c:pivotFmt>
        <c:idx val="9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none"/>
        </c:marker>
      </c:pivotFmt>
      <c:pivotFmt>
        <c:idx val="10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none"/>
        </c:marker>
      </c:pivotFmt>
      <c:pivotFmt>
        <c:idx val="11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none"/>
        </c:marker>
      </c:pivotFmt>
    </c:pivotFmts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'1 Movements by MH'!$B$25</c:f>
              <c:strCache>
                <c:ptCount val="1"/>
                <c:pt idx="0">
                  <c:v>Sum of COST</c:v>
                </c:pt>
              </c:strCache>
            </c:strRef>
          </c:tx>
          <c:spPr>
            <a:gradFill rotWithShape="1">
              <a:gsLst>
                <a:gs pos="0">
                  <a:schemeClr val="accent1">
                    <a:satMod val="103000"/>
                    <a:lumMod val="102000"/>
                    <a:tint val="94000"/>
                  </a:schemeClr>
                </a:gs>
                <a:gs pos="50000">
                  <a:schemeClr val="accent1">
                    <a:satMod val="110000"/>
                    <a:lumMod val="100000"/>
                    <a:shade val="100000"/>
                  </a:schemeClr>
                </a:gs>
                <a:gs pos="100000">
                  <a:schemeClr val="accent1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>
              <a:noFill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invertIfNegative val="0"/>
          <c:cat>
            <c:strRef>
              <c:f>'1 Movements by MH'!$A$26:$A$30</c:f>
              <c:strCache>
                <c:ptCount val="4"/>
                <c:pt idx="0">
                  <c:v>jtobias</c:v>
                </c:pt>
                <c:pt idx="1">
                  <c:v>judelato</c:v>
                </c:pt>
                <c:pt idx="2">
                  <c:v>erojas</c:v>
                </c:pt>
                <c:pt idx="3">
                  <c:v>jodelacr</c:v>
                </c:pt>
              </c:strCache>
            </c:strRef>
          </c:cat>
          <c:val>
            <c:numRef>
              <c:f>'1 Movements by MH'!$B$26:$B$30</c:f>
              <c:numCache>
                <c:formatCode>"$"#,##0.00</c:formatCode>
                <c:ptCount val="4"/>
                <c:pt idx="0">
                  <c:v>4858.66</c:v>
                </c:pt>
                <c:pt idx="1">
                  <c:v>434.04</c:v>
                </c:pt>
                <c:pt idx="2">
                  <c:v>-14.86</c:v>
                </c:pt>
                <c:pt idx="3">
                  <c:v>-816.22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4A24-457B-9409-77D55332321F}"/>
            </c:ext>
          </c:extLst>
        </c:ser>
        <c:ser>
          <c:idx val="1"/>
          <c:order val="1"/>
          <c:tx>
            <c:strRef>
              <c:f>'1 Movements by MH'!$C$25</c:f>
              <c:strCache>
                <c:ptCount val="1"/>
                <c:pt idx="0">
                  <c:v>Count of PART</c:v>
                </c:pt>
              </c:strCache>
            </c:strRef>
          </c:tx>
          <c:spPr>
            <a:gradFill rotWithShape="1">
              <a:gsLst>
                <a:gs pos="0">
                  <a:schemeClr val="accent2">
                    <a:satMod val="103000"/>
                    <a:lumMod val="102000"/>
                    <a:tint val="94000"/>
                  </a:schemeClr>
                </a:gs>
                <a:gs pos="50000">
                  <a:schemeClr val="accent2">
                    <a:satMod val="110000"/>
                    <a:lumMod val="100000"/>
                    <a:shade val="100000"/>
                  </a:schemeClr>
                </a:gs>
                <a:gs pos="100000">
                  <a:schemeClr val="accent2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>
              <a:noFill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invertIfNegative val="0"/>
          <c:cat>
            <c:strRef>
              <c:f>'1 Movements by MH'!$A$26:$A$30</c:f>
              <c:strCache>
                <c:ptCount val="4"/>
                <c:pt idx="0">
                  <c:v>jtobias</c:v>
                </c:pt>
                <c:pt idx="1">
                  <c:v>judelato</c:v>
                </c:pt>
                <c:pt idx="2">
                  <c:v>erojas</c:v>
                </c:pt>
                <c:pt idx="3">
                  <c:v>jodelacr</c:v>
                </c:pt>
              </c:strCache>
            </c:strRef>
          </c:cat>
          <c:val>
            <c:numRef>
              <c:f>'1 Movements by MH'!$C$26:$C$30</c:f>
              <c:numCache>
                <c:formatCode>0</c:formatCode>
                <c:ptCount val="4"/>
                <c:pt idx="0">
                  <c:v>7</c:v>
                </c:pt>
                <c:pt idx="1">
                  <c:v>2</c:v>
                </c:pt>
                <c:pt idx="2">
                  <c:v>1</c:v>
                </c:pt>
                <c:pt idx="3">
                  <c:v>24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4A24-457B-9409-77D55332321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00"/>
        <c:overlap val="-24"/>
        <c:axId val="1010169920"/>
        <c:axId val="1657760688"/>
      </c:barChart>
      <c:catAx>
        <c:axId val="1010169920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197" b="1" i="0" u="none" strike="noStrike" kern="1200" cap="all" baseline="0">
                    <a:solidFill>
                      <a:schemeClr val="lt1">
                        <a:lumMod val="8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User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197" b="1" i="0" u="none" strike="noStrike" kern="1200" cap="all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12700" cap="flat" cmpd="sng" algn="ctr">
            <a:solidFill>
              <a:schemeClr val="lt1">
                <a:lumMod val="95000"/>
                <a:alpha val="54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657760688"/>
        <c:crosses val="autoZero"/>
        <c:auto val="1"/>
        <c:lblAlgn val="ctr"/>
        <c:lblOffset val="100"/>
        <c:noMultiLvlLbl val="0"/>
      </c:catAx>
      <c:valAx>
        <c:axId val="165776068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lt1">
                  <a:lumMod val="95000"/>
                  <a:alpha val="10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197" b="1" i="0" u="none" strike="noStrike" kern="1200" cap="all" baseline="0">
                    <a:solidFill>
                      <a:schemeClr val="lt1">
                        <a:lumMod val="8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Sum of CC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197" b="1" i="0" u="none" strike="noStrike" kern="1200" cap="all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&quot;$&quot;#,##0.0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010169920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lt1">
                  <a:lumMod val="8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  <c:extLst/>
  </c:chart>
  <c:spPr>
    <a:gradFill flip="none" rotWithShape="1">
      <a:gsLst>
        <a:gs pos="0">
          <a:schemeClr val="dk1">
            <a:lumMod val="65000"/>
            <a:lumOff val="35000"/>
          </a:schemeClr>
        </a:gs>
        <a:gs pos="100000">
          <a:schemeClr val="dk1">
            <a:lumMod val="85000"/>
            <a:lumOff val="15000"/>
          </a:schemeClr>
        </a:gs>
      </a:gsLst>
      <a:path path="circle">
        <a:fillToRect l="50000" t="50000" r="50000" b="50000"/>
      </a:path>
      <a:tileRect/>
    </a:gradFill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[MH KPI general-.xlsx]2 Reslot Analysis !Class not slotted</c:name>
    <c:fmtId val="13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1" i="0" u="none" strike="noStrike" kern="1200" cap="none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Class Not</a:t>
            </a:r>
            <a:r>
              <a:rPr lang="en-US" baseline="0"/>
              <a:t> Slotted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1" i="0" u="none" strike="noStrike" kern="1200" cap="none" baseline="0">
              <a:solidFill>
                <a:schemeClr val="lt1">
                  <a:lumMod val="8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noFill/>
          <a:ln w="22225" cap="rnd" cmpd="sng" algn="ctr">
            <a:solidFill>
              <a:schemeClr val="accent1"/>
            </a:solidFill>
            <a:miter lim="800000"/>
          </a:ln>
          <a:effectLst>
            <a:glow rad="139700">
              <a:schemeClr val="accent1">
                <a:satMod val="175000"/>
                <a:alpha val="14000"/>
              </a:schemeClr>
            </a:glow>
          </a:effectLst>
        </c:spPr>
        <c:marker>
          <c:symbol val="circle"/>
          <c:size val="4"/>
          <c:spPr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  <a:effectLst>
              <a:glow rad="63500">
                <a:schemeClr val="accent1">
                  <a:satMod val="175000"/>
                  <a:alpha val="25000"/>
                </a:schemeClr>
              </a:glow>
            </a:effectLst>
          </c:spPr>
        </c:marker>
      </c:pivotFmt>
      <c:pivotFmt>
        <c:idx val="1"/>
        <c:spPr>
          <a:noFill/>
          <a:ln w="22225" cap="rnd" cmpd="sng" algn="ctr">
            <a:solidFill>
              <a:schemeClr val="accent1"/>
            </a:solidFill>
            <a:miter lim="800000"/>
          </a:ln>
          <a:effectLst>
            <a:glow rad="139700">
              <a:schemeClr val="accent1">
                <a:satMod val="175000"/>
                <a:alpha val="14000"/>
              </a:schemeClr>
            </a:glow>
          </a:effectLst>
        </c:spPr>
        <c:marker>
          <c:symbol val="circle"/>
          <c:size val="4"/>
          <c:spPr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  <a:effectLst>
              <a:glow rad="63500">
                <a:schemeClr val="accent1">
                  <a:satMod val="175000"/>
                  <a:alpha val="25000"/>
                </a:schemeClr>
              </a:glow>
            </a:effectLst>
          </c:spPr>
        </c:marker>
      </c:pivotFmt>
      <c:pivotFmt>
        <c:idx val="2"/>
        <c:spPr>
          <a:noFill/>
          <a:ln w="22225" cap="rnd" cmpd="sng" algn="ctr">
            <a:solidFill>
              <a:schemeClr val="accent1"/>
            </a:solidFill>
            <a:miter lim="800000"/>
          </a:ln>
          <a:effectLst>
            <a:glow rad="139700">
              <a:schemeClr val="accent1">
                <a:satMod val="175000"/>
                <a:alpha val="14000"/>
              </a:schemeClr>
            </a:glow>
          </a:effectLst>
        </c:spPr>
        <c:marker>
          <c:symbol val="circle"/>
          <c:size val="4"/>
          <c:spPr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  <a:effectLst>
              <a:glow rad="63500">
                <a:schemeClr val="accent1">
                  <a:satMod val="175000"/>
                  <a:alpha val="25000"/>
                </a:schemeClr>
              </a:glow>
            </a:effectLst>
          </c:spPr>
        </c:marker>
      </c:pivotFmt>
    </c:pivotFmts>
    <c:plotArea>
      <c:layout/>
      <c:lineChart>
        <c:grouping val="standard"/>
        <c:varyColors val="0"/>
        <c:ser>
          <c:idx val="0"/>
          <c:order val="0"/>
          <c:tx>
            <c:strRef>
              <c:f>'2 Reslot Analysis '!$B$1</c:f>
              <c:strCache>
                <c:ptCount val="1"/>
                <c:pt idx="0">
                  <c:v>Total</c:v>
                </c:pt>
              </c:strCache>
            </c:strRef>
          </c:tx>
          <c:spPr>
            <a:ln w="22225" cap="rnd">
              <a:solidFill>
                <a:schemeClr val="accent1"/>
              </a:solidFill>
            </a:ln>
            <a:effectLst>
              <a:glow rad="139700">
                <a:schemeClr val="accent1">
                  <a:satMod val="175000"/>
                  <a:alpha val="14000"/>
                </a:schemeClr>
              </a:glow>
            </a:effectLst>
          </c:spPr>
          <c:marker>
            <c:symbol val="circle"/>
            <c:size val="4"/>
            <c:spPr>
              <a:solidFill>
                <a:schemeClr val="accent1">
                  <a:lumMod val="60000"/>
                  <a:lumOff val="40000"/>
                </a:schemeClr>
              </a:solidFill>
              <a:ln>
                <a:noFill/>
              </a:ln>
              <a:effectLst>
                <a:glow rad="63500">
                  <a:schemeClr val="accent1">
                    <a:satMod val="175000"/>
                    <a:alpha val="25000"/>
                  </a:schemeClr>
                </a:glow>
              </a:effectLst>
            </c:spPr>
          </c:marker>
          <c:cat>
            <c:multiLvlStrRef>
              <c:f>'2 Reslot Analysis '!$A$2:$A$9</c:f>
              <c:multiLvlStrCache>
                <c:ptCount val="5"/>
                <c:lvl>
                  <c:pt idx="1">
                    <c:v>1-Sep</c:v>
                  </c:pt>
                  <c:pt idx="2">
                    <c:v>22-Sep</c:v>
                  </c:pt>
                  <c:pt idx="3">
                    <c:v>14-Oct</c:v>
                  </c:pt>
                  <c:pt idx="4">
                    <c:v>27-Oct</c:v>
                  </c:pt>
                </c:lvl>
                <c:lvl>
                  <c:pt idx="0">
                    <c:v>Aug</c:v>
                  </c:pt>
                  <c:pt idx="1">
                    <c:v>Sep</c:v>
                  </c:pt>
                  <c:pt idx="3">
                    <c:v>Oct</c:v>
                  </c:pt>
                </c:lvl>
              </c:multiLvlStrCache>
            </c:multiLvlStrRef>
          </c:cat>
          <c:val>
            <c:numRef>
              <c:f>'2 Reslot Analysis '!$B$2:$B$9</c:f>
              <c:numCache>
                <c:formatCode>General</c:formatCode>
                <c:ptCount val="5"/>
                <c:pt idx="0">
                  <c:v>41</c:v>
                </c:pt>
                <c:pt idx="1">
                  <c:v>34</c:v>
                </c:pt>
                <c:pt idx="2">
                  <c:v>23</c:v>
                </c:pt>
                <c:pt idx="3">
                  <c:v>18</c:v>
                </c:pt>
                <c:pt idx="4">
                  <c:v>12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3A8A-4BEB-8F63-0D0D178B8DC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544724543"/>
        <c:axId val="484681135"/>
      </c:lineChart>
      <c:catAx>
        <c:axId val="544724543"/>
        <c:scaling>
          <c:orientation val="minMax"/>
        </c:scaling>
        <c:delete val="0"/>
        <c:axPos val="b"/>
        <c:majorGridlines>
          <c:spPr>
            <a:ln w="9525" cap="flat" cmpd="sng" algn="ctr">
              <a:gradFill>
                <a:gsLst>
                  <a:gs pos="100000">
                    <a:schemeClr val="dk1">
                      <a:lumMod val="75000"/>
                      <a:lumOff val="25000"/>
                    </a:schemeClr>
                  </a:gs>
                  <a:gs pos="0">
                    <a:schemeClr val="dk1">
                      <a:lumMod val="65000"/>
                      <a:lumOff val="35000"/>
                    </a:schemeClr>
                  </a:gs>
                </a:gsLst>
                <a:lin ang="5400000" scaled="0"/>
              </a:gra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900" b="1" i="0" u="none" strike="noStrike" kern="1200" baseline="0">
                    <a:solidFill>
                      <a:schemeClr val="lt1">
                        <a:lumMod val="7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Date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900" b="1" i="0" u="none" strike="noStrike" kern="1200" baseline="0">
                  <a:solidFill>
                    <a:schemeClr val="lt1">
                      <a:lumMod val="7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l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84681135"/>
        <c:crosses val="autoZero"/>
        <c:auto val="1"/>
        <c:lblAlgn val="ctr"/>
        <c:lblOffset val="100"/>
        <c:noMultiLvlLbl val="0"/>
      </c:catAx>
      <c:valAx>
        <c:axId val="484681135"/>
        <c:scaling>
          <c:orientation val="minMax"/>
        </c:scaling>
        <c:delete val="0"/>
        <c:axPos val="l"/>
        <c:majorGridlines>
          <c:spPr>
            <a:ln w="9525" cap="flat" cmpd="sng" algn="ctr">
              <a:gradFill>
                <a:gsLst>
                  <a:gs pos="100000">
                    <a:schemeClr val="dk1">
                      <a:lumMod val="75000"/>
                      <a:lumOff val="25000"/>
                    </a:schemeClr>
                  </a:gs>
                  <a:gs pos="0">
                    <a:schemeClr val="dk1">
                      <a:lumMod val="65000"/>
                      <a:lumOff val="35000"/>
                    </a:schemeClr>
                  </a:gs>
                </a:gsLst>
                <a:lin ang="5400000" scaled="0"/>
              </a:gra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900" b="1" i="0" u="none" strike="noStrike" kern="1200" baseline="0">
                    <a:solidFill>
                      <a:schemeClr val="lt1">
                        <a:lumMod val="7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Part</a:t>
                </a:r>
                <a:r>
                  <a:rPr lang="en-US" baseline="0"/>
                  <a:t> Numbers Sum</a:t>
                </a:r>
                <a:endParaRPr lang="en-US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900" b="1" i="0" u="none" strike="noStrike" kern="1200" baseline="0">
                  <a:solidFill>
                    <a:schemeClr val="lt1">
                      <a:lumMod val="7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l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44724543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lt1">
                  <a:lumMod val="7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chemeClr val="dk1">
        <a:lumMod val="75000"/>
        <a:lumOff val="25000"/>
      </a:schemeClr>
    </a:solidFill>
    <a:ln w="9525" cap="flat" cmpd="sng" algn="ctr">
      <a:solidFill>
        <a:schemeClr val="dk1">
          <a:lumMod val="15000"/>
          <a:lumOff val="85000"/>
        </a:schemeClr>
      </a:solidFill>
      <a:round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[MH KPI general-.xlsx]2 Reslot Analysis !Labor Intensive</c:name>
    <c:fmtId val="14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1" i="0" u="none" strike="noStrike" kern="1200" cap="none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Labor Intensive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1" i="0" u="none" strike="noStrike" kern="1200" cap="none" baseline="0">
              <a:solidFill>
                <a:schemeClr val="lt1">
                  <a:lumMod val="8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noFill/>
          <a:ln w="22225" cap="rnd" cmpd="sng" algn="ctr">
            <a:solidFill>
              <a:schemeClr val="accent1"/>
            </a:solidFill>
            <a:miter lim="800000"/>
          </a:ln>
          <a:effectLst>
            <a:glow rad="139700">
              <a:schemeClr val="accent1">
                <a:satMod val="175000"/>
                <a:alpha val="14000"/>
              </a:schemeClr>
            </a:glow>
          </a:effectLst>
        </c:spPr>
        <c:marker>
          <c:symbol val="circle"/>
          <c:size val="4"/>
          <c:spPr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  <a:effectLst>
              <a:glow rad="63500">
                <a:schemeClr val="accent1">
                  <a:satMod val="175000"/>
                  <a:alpha val="25000"/>
                </a:schemeClr>
              </a:glow>
            </a:effectLst>
          </c:spPr>
        </c:marker>
      </c:pivotFmt>
      <c:pivotFmt>
        <c:idx val="1"/>
        <c:spPr>
          <a:noFill/>
          <a:ln w="22225" cap="rnd" cmpd="sng" algn="ctr">
            <a:solidFill>
              <a:schemeClr val="accent1"/>
            </a:solidFill>
            <a:miter lim="800000"/>
          </a:ln>
          <a:effectLst>
            <a:glow rad="139700">
              <a:schemeClr val="accent1">
                <a:satMod val="175000"/>
                <a:alpha val="14000"/>
              </a:schemeClr>
            </a:glow>
          </a:effectLst>
        </c:spPr>
        <c:marker>
          <c:symbol val="circle"/>
          <c:size val="4"/>
          <c:spPr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  <a:effectLst>
              <a:glow rad="63500">
                <a:schemeClr val="accent1">
                  <a:satMod val="175000"/>
                  <a:alpha val="25000"/>
                </a:schemeClr>
              </a:glow>
            </a:effectLst>
          </c:spPr>
        </c:marker>
      </c:pivotFmt>
      <c:pivotFmt>
        <c:idx val="2"/>
        <c:spPr>
          <a:noFill/>
          <a:ln w="22225" cap="rnd" cmpd="sng" algn="ctr">
            <a:solidFill>
              <a:schemeClr val="accent1"/>
            </a:solidFill>
            <a:miter lim="800000"/>
          </a:ln>
          <a:effectLst>
            <a:glow rad="139700">
              <a:schemeClr val="accent1">
                <a:satMod val="175000"/>
                <a:alpha val="14000"/>
              </a:schemeClr>
            </a:glow>
          </a:effectLst>
        </c:spPr>
        <c:marker>
          <c:symbol val="circle"/>
          <c:size val="4"/>
          <c:spPr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  <a:effectLst>
              <a:glow rad="63500">
                <a:schemeClr val="accent1">
                  <a:satMod val="175000"/>
                  <a:alpha val="25000"/>
                </a:schemeClr>
              </a:glow>
            </a:effectLst>
          </c:spPr>
        </c:marker>
      </c:pivotFmt>
      <c:pivotFmt>
        <c:idx val="3"/>
        <c:spPr>
          <a:noFill/>
          <a:ln w="22225" cap="rnd" cmpd="sng" algn="ctr">
            <a:solidFill>
              <a:schemeClr val="accent1"/>
            </a:solidFill>
            <a:miter lim="800000"/>
          </a:ln>
          <a:effectLst>
            <a:glow rad="139700">
              <a:schemeClr val="accent1">
                <a:satMod val="175000"/>
                <a:alpha val="14000"/>
              </a:schemeClr>
            </a:glow>
          </a:effectLst>
        </c:spPr>
        <c:marker>
          <c:symbol val="circle"/>
          <c:size val="4"/>
          <c:spPr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  <a:effectLst>
              <a:glow rad="63500">
                <a:schemeClr val="accent1">
                  <a:satMod val="175000"/>
                  <a:alpha val="25000"/>
                </a:schemeClr>
              </a:glow>
            </a:effectLst>
          </c:spPr>
        </c:marker>
      </c:pivotFmt>
      <c:pivotFmt>
        <c:idx val="4"/>
        <c:spPr>
          <a:noFill/>
          <a:ln w="22225" cap="rnd" cmpd="sng" algn="ctr">
            <a:solidFill>
              <a:schemeClr val="accent1"/>
            </a:solidFill>
            <a:miter lim="800000"/>
          </a:ln>
          <a:effectLst>
            <a:glow rad="139700">
              <a:schemeClr val="accent1">
                <a:satMod val="175000"/>
                <a:alpha val="14000"/>
              </a:schemeClr>
            </a:glow>
          </a:effectLst>
        </c:spPr>
        <c:marker>
          <c:symbol val="circle"/>
          <c:size val="4"/>
          <c:spPr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  <a:effectLst>
              <a:glow rad="63500">
                <a:schemeClr val="accent1">
                  <a:satMod val="175000"/>
                  <a:alpha val="25000"/>
                </a:schemeClr>
              </a:glow>
            </a:effectLst>
          </c:spPr>
        </c:marker>
      </c:pivotFmt>
      <c:pivotFmt>
        <c:idx val="5"/>
        <c:spPr>
          <a:noFill/>
          <a:ln w="22225" cap="rnd" cmpd="sng" algn="ctr">
            <a:solidFill>
              <a:schemeClr val="accent1"/>
            </a:solidFill>
            <a:miter lim="800000"/>
          </a:ln>
          <a:effectLst>
            <a:glow rad="139700">
              <a:schemeClr val="accent1">
                <a:satMod val="175000"/>
                <a:alpha val="14000"/>
              </a:schemeClr>
            </a:glow>
          </a:effectLst>
        </c:spPr>
        <c:marker>
          <c:symbol val="circle"/>
          <c:size val="4"/>
          <c:spPr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  <a:effectLst>
              <a:glow rad="63500">
                <a:schemeClr val="accent1">
                  <a:satMod val="175000"/>
                  <a:alpha val="25000"/>
                </a:schemeClr>
              </a:glow>
            </a:effectLst>
          </c:spPr>
        </c:marker>
      </c:pivotFmt>
    </c:pivotFmts>
    <c:plotArea>
      <c:layout/>
      <c:lineChart>
        <c:grouping val="standard"/>
        <c:varyColors val="0"/>
        <c:ser>
          <c:idx val="0"/>
          <c:order val="0"/>
          <c:tx>
            <c:strRef>
              <c:f>'2 Reslot Analysis '!$N$1</c:f>
              <c:strCache>
                <c:ptCount val="1"/>
                <c:pt idx="0">
                  <c:v>Total</c:v>
                </c:pt>
              </c:strCache>
            </c:strRef>
          </c:tx>
          <c:spPr>
            <a:ln w="22225" cap="rnd">
              <a:solidFill>
                <a:schemeClr val="accent1"/>
              </a:solidFill>
            </a:ln>
            <a:effectLst>
              <a:glow rad="139700">
                <a:schemeClr val="accent1">
                  <a:satMod val="175000"/>
                  <a:alpha val="14000"/>
                </a:schemeClr>
              </a:glow>
            </a:effectLst>
          </c:spPr>
          <c:marker>
            <c:symbol val="circle"/>
            <c:size val="4"/>
            <c:spPr>
              <a:solidFill>
                <a:schemeClr val="accent1">
                  <a:lumMod val="60000"/>
                  <a:lumOff val="40000"/>
                </a:schemeClr>
              </a:solidFill>
              <a:ln>
                <a:noFill/>
              </a:ln>
              <a:effectLst>
                <a:glow rad="63500">
                  <a:schemeClr val="accent1">
                    <a:satMod val="175000"/>
                    <a:alpha val="25000"/>
                  </a:schemeClr>
                </a:glow>
              </a:effectLst>
            </c:spPr>
          </c:marker>
          <c:cat>
            <c:multiLvlStrRef>
              <c:f>'2 Reslot Analysis '!$M$2:$M$9</c:f>
              <c:multiLvlStrCache>
                <c:ptCount val="5"/>
                <c:lvl>
                  <c:pt idx="1">
                    <c:v>1-Sep</c:v>
                  </c:pt>
                  <c:pt idx="2">
                    <c:v>22-Sep</c:v>
                  </c:pt>
                  <c:pt idx="3">
                    <c:v>27-Oct</c:v>
                  </c:pt>
                  <c:pt idx="4">
                    <c:v>14-Oct</c:v>
                  </c:pt>
                </c:lvl>
                <c:lvl>
                  <c:pt idx="0">
                    <c:v>Aug</c:v>
                  </c:pt>
                  <c:pt idx="1">
                    <c:v>Sep</c:v>
                  </c:pt>
                  <c:pt idx="3">
                    <c:v>Oct</c:v>
                  </c:pt>
                </c:lvl>
              </c:multiLvlStrCache>
            </c:multiLvlStrRef>
          </c:cat>
          <c:val>
            <c:numRef>
              <c:f>'2 Reslot Analysis '!$N$2:$N$9</c:f>
              <c:numCache>
                <c:formatCode>General</c:formatCode>
                <c:ptCount val="5"/>
                <c:pt idx="0">
                  <c:v>83</c:v>
                </c:pt>
                <c:pt idx="1">
                  <c:v>58</c:v>
                </c:pt>
                <c:pt idx="2">
                  <c:v>51</c:v>
                </c:pt>
                <c:pt idx="3">
                  <c:v>34</c:v>
                </c:pt>
                <c:pt idx="4">
                  <c:v>34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C4CE-4ABD-8769-A880592D5A3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683109583"/>
        <c:axId val="537060751"/>
      </c:lineChart>
      <c:catAx>
        <c:axId val="683109583"/>
        <c:scaling>
          <c:orientation val="minMax"/>
        </c:scaling>
        <c:delete val="0"/>
        <c:axPos val="b"/>
        <c:majorGridlines>
          <c:spPr>
            <a:ln w="9525" cap="flat" cmpd="sng" algn="ctr">
              <a:gradFill>
                <a:gsLst>
                  <a:gs pos="100000">
                    <a:schemeClr val="dk1">
                      <a:lumMod val="75000"/>
                      <a:lumOff val="25000"/>
                    </a:schemeClr>
                  </a:gs>
                  <a:gs pos="0">
                    <a:schemeClr val="dk1">
                      <a:lumMod val="65000"/>
                      <a:lumOff val="35000"/>
                    </a:schemeClr>
                  </a:gs>
                </a:gsLst>
                <a:lin ang="5400000" scaled="0"/>
              </a:gra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900" b="1" i="0" u="none" strike="noStrike" kern="1200" baseline="0">
                    <a:solidFill>
                      <a:schemeClr val="lt1">
                        <a:lumMod val="7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Date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900" b="1" i="0" u="none" strike="noStrike" kern="1200" baseline="0">
                  <a:solidFill>
                    <a:schemeClr val="lt1">
                      <a:lumMod val="7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l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37060751"/>
        <c:crosses val="autoZero"/>
        <c:auto val="1"/>
        <c:lblAlgn val="ctr"/>
        <c:lblOffset val="100"/>
        <c:noMultiLvlLbl val="0"/>
      </c:catAx>
      <c:valAx>
        <c:axId val="537060751"/>
        <c:scaling>
          <c:orientation val="minMax"/>
        </c:scaling>
        <c:delete val="0"/>
        <c:axPos val="l"/>
        <c:majorGridlines>
          <c:spPr>
            <a:ln w="9525" cap="flat" cmpd="sng" algn="ctr">
              <a:gradFill>
                <a:gsLst>
                  <a:gs pos="100000">
                    <a:schemeClr val="dk1">
                      <a:lumMod val="75000"/>
                      <a:lumOff val="25000"/>
                    </a:schemeClr>
                  </a:gs>
                  <a:gs pos="0">
                    <a:schemeClr val="dk1">
                      <a:lumMod val="65000"/>
                      <a:lumOff val="35000"/>
                    </a:schemeClr>
                  </a:gs>
                </a:gsLst>
                <a:lin ang="5400000" scaled="0"/>
              </a:gra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900" b="1" i="0" u="none" strike="noStrike" kern="1200" baseline="0">
                    <a:solidFill>
                      <a:schemeClr val="lt1">
                        <a:lumMod val="7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Sum LI</a:t>
                </a:r>
                <a:r>
                  <a:rPr lang="en-US" baseline="0"/>
                  <a:t> Part Numbers</a:t>
                </a:r>
                <a:endParaRPr lang="en-US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900" b="1" i="0" u="none" strike="noStrike" kern="1200" baseline="0">
                  <a:solidFill>
                    <a:schemeClr val="lt1">
                      <a:lumMod val="7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l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683109583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lt1">
                  <a:lumMod val="7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  <c:extLst/>
  </c:chart>
  <c:spPr>
    <a:solidFill>
      <a:schemeClr val="dk1">
        <a:lumMod val="75000"/>
        <a:lumOff val="25000"/>
      </a:schemeClr>
    </a:solidFill>
    <a:ln w="9525" cap="flat" cmpd="sng" algn="ctr">
      <a:solidFill>
        <a:schemeClr val="dk1">
          <a:lumMod val="15000"/>
          <a:lumOff val="85000"/>
        </a:schemeClr>
      </a:solidFill>
      <a:round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[MH KPI general-.xlsx]3 Restock Analysis !PivotTable5</c:name>
    <c:fmtId val="46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1" i="0" u="none" strike="noStrike" kern="1200" cap="none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/>
              <a:t>Part</a:t>
            </a:r>
            <a:r>
              <a:rPr lang="en-US" baseline="0" dirty="0"/>
              <a:t> Numbers of </a:t>
            </a:r>
            <a:r>
              <a:rPr lang="en-US" baseline="0" dirty="0" err="1"/>
              <a:t>Reestock</a:t>
            </a:r>
            <a:r>
              <a:rPr lang="en-US" baseline="0" dirty="0"/>
              <a:t> October</a:t>
            </a:r>
            <a:endParaRPr lang="en-US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1" i="0" u="none" strike="noStrike" kern="1200" cap="none" baseline="0">
              <a:solidFill>
                <a:schemeClr val="lt1">
                  <a:lumMod val="8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noFill/>
          <a:ln w="22225" cap="rnd" cmpd="sng" algn="ctr">
            <a:solidFill>
              <a:schemeClr val="accent1"/>
            </a:solidFill>
            <a:miter lim="800000"/>
          </a:ln>
          <a:effectLst>
            <a:glow rad="139700">
              <a:schemeClr val="accent1">
                <a:satMod val="175000"/>
                <a:alpha val="14000"/>
              </a:schemeClr>
            </a:glow>
          </a:effectLst>
        </c:spPr>
        <c:marker>
          <c:symbol val="circle"/>
          <c:size val="4"/>
          <c:spPr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  <a:effectLst>
              <a:glow rad="63500">
                <a:schemeClr val="accent1">
                  <a:satMod val="175000"/>
                  <a:alpha val="25000"/>
                </a:schemeClr>
              </a:glow>
            </a:effectLst>
          </c:spPr>
        </c:marker>
      </c:pivotFmt>
      <c:pivotFmt>
        <c:idx val="1"/>
        <c:spPr>
          <a:noFill/>
          <a:ln w="22225" cap="rnd" cmpd="sng" algn="ctr">
            <a:solidFill>
              <a:schemeClr val="accent1"/>
            </a:solidFill>
            <a:miter lim="800000"/>
          </a:ln>
          <a:effectLst>
            <a:glow rad="139700">
              <a:schemeClr val="accent1">
                <a:satMod val="175000"/>
                <a:alpha val="14000"/>
              </a:schemeClr>
            </a:glow>
          </a:effectLst>
        </c:spPr>
        <c:marker>
          <c:symbol val="circle"/>
          <c:size val="4"/>
          <c:spPr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  <a:effectLst>
              <a:glow rad="63500">
                <a:schemeClr val="accent1">
                  <a:satMod val="175000"/>
                  <a:alpha val="25000"/>
                </a:schemeClr>
              </a:glow>
            </a:effectLst>
          </c:spPr>
        </c:marker>
      </c:pivotFmt>
      <c:pivotFmt>
        <c:idx val="2"/>
        <c:spPr>
          <a:noFill/>
          <a:ln w="22225" cap="rnd" cmpd="sng" algn="ctr">
            <a:solidFill>
              <a:schemeClr val="accent1"/>
            </a:solidFill>
            <a:miter lim="800000"/>
          </a:ln>
          <a:effectLst>
            <a:glow rad="139700">
              <a:schemeClr val="accent1">
                <a:satMod val="175000"/>
                <a:alpha val="14000"/>
              </a:schemeClr>
            </a:glow>
          </a:effectLst>
        </c:spPr>
        <c:marker>
          <c:symbol val="circle"/>
          <c:size val="4"/>
          <c:spPr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  <a:effectLst>
              <a:glow rad="63500">
                <a:schemeClr val="accent1">
                  <a:satMod val="175000"/>
                  <a:alpha val="25000"/>
                </a:schemeClr>
              </a:glow>
            </a:effectLst>
          </c:spPr>
        </c:marker>
      </c:pivotFmt>
    </c:pivotFmts>
    <c:plotArea>
      <c:layout/>
      <c:lineChart>
        <c:grouping val="standard"/>
        <c:varyColors val="0"/>
        <c:ser>
          <c:idx val="0"/>
          <c:order val="0"/>
          <c:tx>
            <c:strRef>
              <c:f>'3 Restock Analysis '!$B$2</c:f>
              <c:strCache>
                <c:ptCount val="1"/>
                <c:pt idx="0">
                  <c:v>Total</c:v>
                </c:pt>
              </c:strCache>
            </c:strRef>
          </c:tx>
          <c:spPr>
            <a:ln w="22225" cap="rnd">
              <a:solidFill>
                <a:schemeClr val="accent1"/>
              </a:solidFill>
            </a:ln>
            <a:effectLst>
              <a:glow rad="139700">
                <a:schemeClr val="accent1">
                  <a:satMod val="175000"/>
                  <a:alpha val="14000"/>
                </a:schemeClr>
              </a:glow>
            </a:effectLst>
          </c:spPr>
          <c:marker>
            <c:symbol val="circle"/>
            <c:size val="4"/>
            <c:spPr>
              <a:solidFill>
                <a:schemeClr val="accent1">
                  <a:lumMod val="60000"/>
                  <a:lumOff val="40000"/>
                </a:schemeClr>
              </a:solidFill>
              <a:ln>
                <a:noFill/>
              </a:ln>
              <a:effectLst>
                <a:glow rad="63500">
                  <a:schemeClr val="accent1">
                    <a:satMod val="175000"/>
                    <a:alpha val="25000"/>
                  </a:schemeClr>
                </a:glow>
              </a:effectLst>
            </c:spPr>
          </c:marker>
          <c:cat>
            <c:strRef>
              <c:f>'3 Restock Analysis '!$A$3:$A$23</c:f>
              <c:strCache>
                <c:ptCount val="20"/>
                <c:pt idx="0">
                  <c:v>10/3/2022</c:v>
                </c:pt>
                <c:pt idx="1">
                  <c:v>10/4/2022</c:v>
                </c:pt>
                <c:pt idx="2">
                  <c:v>10/5/2022</c:v>
                </c:pt>
                <c:pt idx="3">
                  <c:v>10/6/2022</c:v>
                </c:pt>
                <c:pt idx="4">
                  <c:v>10/7/2022</c:v>
                </c:pt>
                <c:pt idx="5">
                  <c:v>10/10/2022</c:v>
                </c:pt>
                <c:pt idx="6">
                  <c:v>10/11/2022</c:v>
                </c:pt>
                <c:pt idx="7">
                  <c:v>10/12/2022</c:v>
                </c:pt>
                <c:pt idx="8">
                  <c:v>10/13/2022</c:v>
                </c:pt>
                <c:pt idx="9">
                  <c:v>10/14/2022</c:v>
                </c:pt>
                <c:pt idx="10">
                  <c:v>10/17/2022</c:v>
                </c:pt>
                <c:pt idx="11">
                  <c:v>10/18/2022</c:v>
                </c:pt>
                <c:pt idx="12">
                  <c:v>10/19/2022</c:v>
                </c:pt>
                <c:pt idx="13">
                  <c:v>10/20/2022</c:v>
                </c:pt>
                <c:pt idx="14">
                  <c:v>10/21/2022</c:v>
                </c:pt>
                <c:pt idx="15">
                  <c:v>10/24/2022</c:v>
                </c:pt>
                <c:pt idx="16">
                  <c:v>10/25/2022</c:v>
                </c:pt>
                <c:pt idx="17">
                  <c:v>10/26/2022</c:v>
                </c:pt>
                <c:pt idx="18">
                  <c:v>10/27/2022</c:v>
                </c:pt>
                <c:pt idx="19">
                  <c:v>10/28/2022</c:v>
                </c:pt>
              </c:strCache>
            </c:strRef>
          </c:cat>
          <c:val>
            <c:numRef>
              <c:f>'3 Restock Analysis '!$B$3:$B$23</c:f>
              <c:numCache>
                <c:formatCode>General</c:formatCode>
                <c:ptCount val="20"/>
                <c:pt idx="0">
                  <c:v>66</c:v>
                </c:pt>
                <c:pt idx="1">
                  <c:v>55</c:v>
                </c:pt>
                <c:pt idx="2">
                  <c:v>36</c:v>
                </c:pt>
                <c:pt idx="3">
                  <c:v>65</c:v>
                </c:pt>
                <c:pt idx="4">
                  <c:v>55</c:v>
                </c:pt>
                <c:pt idx="5">
                  <c:v>65</c:v>
                </c:pt>
                <c:pt idx="6">
                  <c:v>43</c:v>
                </c:pt>
                <c:pt idx="7">
                  <c:v>33</c:v>
                </c:pt>
                <c:pt idx="8">
                  <c:v>55</c:v>
                </c:pt>
                <c:pt idx="9">
                  <c:v>39</c:v>
                </c:pt>
                <c:pt idx="10">
                  <c:v>80</c:v>
                </c:pt>
                <c:pt idx="11">
                  <c:v>62</c:v>
                </c:pt>
                <c:pt idx="12">
                  <c:v>50</c:v>
                </c:pt>
                <c:pt idx="13">
                  <c:v>61</c:v>
                </c:pt>
                <c:pt idx="14">
                  <c:v>69</c:v>
                </c:pt>
                <c:pt idx="15">
                  <c:v>107</c:v>
                </c:pt>
                <c:pt idx="16">
                  <c:v>52</c:v>
                </c:pt>
                <c:pt idx="17">
                  <c:v>47</c:v>
                </c:pt>
                <c:pt idx="18">
                  <c:v>68</c:v>
                </c:pt>
                <c:pt idx="19">
                  <c:v>63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5078-4218-9E58-740D7A5F2B9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862099407"/>
        <c:axId val="866523887"/>
      </c:lineChart>
      <c:catAx>
        <c:axId val="862099407"/>
        <c:scaling>
          <c:orientation val="minMax"/>
        </c:scaling>
        <c:delete val="0"/>
        <c:axPos val="b"/>
        <c:majorGridlines>
          <c:spPr>
            <a:ln w="9525" cap="flat" cmpd="sng" algn="ctr">
              <a:gradFill>
                <a:gsLst>
                  <a:gs pos="100000">
                    <a:schemeClr val="dk1">
                      <a:lumMod val="75000"/>
                      <a:lumOff val="25000"/>
                    </a:schemeClr>
                  </a:gs>
                  <a:gs pos="0">
                    <a:schemeClr val="dk1">
                      <a:lumMod val="65000"/>
                      <a:lumOff val="35000"/>
                    </a:schemeClr>
                  </a:gs>
                </a:gsLst>
                <a:lin ang="5400000" scaled="0"/>
              </a:gra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900" b="1" i="0" u="none" strike="noStrike" kern="1200" baseline="0">
                    <a:solidFill>
                      <a:schemeClr val="lt1">
                        <a:lumMod val="7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Date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900" b="1" i="0" u="none" strike="noStrike" kern="1200" baseline="0">
                  <a:solidFill>
                    <a:schemeClr val="lt1">
                      <a:lumMod val="7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l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866523887"/>
        <c:crosses val="autoZero"/>
        <c:auto val="1"/>
        <c:lblAlgn val="ctr"/>
        <c:lblOffset val="100"/>
        <c:noMultiLvlLbl val="0"/>
      </c:catAx>
      <c:valAx>
        <c:axId val="866523887"/>
        <c:scaling>
          <c:orientation val="minMax"/>
        </c:scaling>
        <c:delete val="0"/>
        <c:axPos val="l"/>
        <c:majorGridlines>
          <c:spPr>
            <a:ln w="9525" cap="flat" cmpd="sng" algn="ctr">
              <a:gradFill>
                <a:gsLst>
                  <a:gs pos="100000">
                    <a:schemeClr val="dk1">
                      <a:lumMod val="75000"/>
                      <a:lumOff val="25000"/>
                    </a:schemeClr>
                  </a:gs>
                  <a:gs pos="0">
                    <a:schemeClr val="dk1">
                      <a:lumMod val="65000"/>
                      <a:lumOff val="35000"/>
                    </a:schemeClr>
                  </a:gs>
                </a:gsLst>
                <a:lin ang="5400000" scaled="0"/>
              </a:gra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900" b="1" i="0" u="none" strike="noStrike" kern="1200" baseline="0">
                    <a:solidFill>
                      <a:schemeClr val="lt1">
                        <a:lumMod val="7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Sum of part numbers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900" b="1" i="0" u="none" strike="noStrike" kern="1200" baseline="0">
                  <a:solidFill>
                    <a:schemeClr val="lt1">
                      <a:lumMod val="7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l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862099407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lt1">
                  <a:lumMod val="7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chemeClr val="dk1">
        <a:lumMod val="75000"/>
        <a:lumOff val="25000"/>
      </a:schemeClr>
    </a:solidFill>
    <a:ln w="9525" cap="flat" cmpd="sng" algn="ctr">
      <a:solidFill>
        <a:schemeClr val="dk1">
          <a:lumMod val="15000"/>
          <a:lumOff val="85000"/>
        </a:schemeClr>
      </a:solidFill>
      <a:round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8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[MH KPI general-.xlsx]3 Restock Analysis !PivotTable5</c:name>
    <c:fmtId val="47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1" i="0" u="none" strike="noStrike" kern="1200" cap="none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/>
              <a:t>Part</a:t>
            </a:r>
            <a:r>
              <a:rPr lang="en-US" baseline="0" dirty="0"/>
              <a:t> Numbers of </a:t>
            </a:r>
            <a:r>
              <a:rPr lang="en-US" baseline="0" dirty="0" err="1"/>
              <a:t>Reestock</a:t>
            </a:r>
            <a:r>
              <a:rPr lang="en-US" baseline="0" dirty="0"/>
              <a:t> September</a:t>
            </a:r>
            <a:endParaRPr lang="en-US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1" i="0" u="none" strike="noStrike" kern="1200" cap="none" baseline="0">
              <a:solidFill>
                <a:schemeClr val="lt1">
                  <a:lumMod val="8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noFill/>
          <a:ln w="22225" cap="rnd" cmpd="sng" algn="ctr">
            <a:solidFill>
              <a:schemeClr val="accent1"/>
            </a:solidFill>
            <a:miter lim="800000"/>
          </a:ln>
          <a:effectLst>
            <a:glow rad="139700">
              <a:schemeClr val="accent1">
                <a:satMod val="175000"/>
                <a:alpha val="14000"/>
              </a:schemeClr>
            </a:glow>
          </a:effectLst>
        </c:spPr>
        <c:marker>
          <c:symbol val="circle"/>
          <c:size val="4"/>
          <c:spPr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  <a:effectLst>
              <a:glow rad="63500">
                <a:schemeClr val="accent1">
                  <a:satMod val="175000"/>
                  <a:alpha val="25000"/>
                </a:schemeClr>
              </a:glow>
            </a:effectLst>
          </c:spPr>
        </c:marker>
      </c:pivotFmt>
      <c:pivotFmt>
        <c:idx val="1"/>
        <c:spPr>
          <a:noFill/>
          <a:ln w="22225" cap="rnd" cmpd="sng" algn="ctr">
            <a:solidFill>
              <a:schemeClr val="accent1"/>
            </a:solidFill>
            <a:miter lim="800000"/>
          </a:ln>
          <a:effectLst>
            <a:glow rad="139700">
              <a:schemeClr val="accent1">
                <a:satMod val="175000"/>
                <a:alpha val="14000"/>
              </a:schemeClr>
            </a:glow>
          </a:effectLst>
        </c:spPr>
        <c:marker>
          <c:symbol val="circle"/>
          <c:size val="4"/>
          <c:spPr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  <a:effectLst>
              <a:glow rad="63500">
                <a:schemeClr val="accent1">
                  <a:satMod val="175000"/>
                  <a:alpha val="25000"/>
                </a:schemeClr>
              </a:glow>
            </a:effectLst>
          </c:spPr>
        </c:marker>
      </c:pivotFmt>
      <c:pivotFmt>
        <c:idx val="2"/>
        <c:spPr>
          <a:noFill/>
          <a:ln w="22225" cap="rnd" cmpd="sng" algn="ctr">
            <a:solidFill>
              <a:schemeClr val="accent1"/>
            </a:solidFill>
            <a:miter lim="800000"/>
          </a:ln>
          <a:effectLst>
            <a:glow rad="139700">
              <a:schemeClr val="accent1">
                <a:satMod val="175000"/>
                <a:alpha val="14000"/>
              </a:schemeClr>
            </a:glow>
          </a:effectLst>
        </c:spPr>
        <c:marker>
          <c:symbol val="circle"/>
          <c:size val="4"/>
          <c:spPr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  <a:effectLst>
              <a:glow rad="63500">
                <a:schemeClr val="accent1">
                  <a:satMod val="175000"/>
                  <a:alpha val="25000"/>
                </a:schemeClr>
              </a:glow>
            </a:effectLst>
          </c:spPr>
        </c:marker>
      </c:pivotFmt>
    </c:pivotFmts>
    <c:plotArea>
      <c:layout/>
      <c:lineChart>
        <c:grouping val="standard"/>
        <c:varyColors val="0"/>
        <c:ser>
          <c:idx val="0"/>
          <c:order val="0"/>
          <c:tx>
            <c:strRef>
              <c:f>'3 Restock Analysis '!$B$2</c:f>
              <c:strCache>
                <c:ptCount val="1"/>
                <c:pt idx="0">
                  <c:v>Total</c:v>
                </c:pt>
              </c:strCache>
            </c:strRef>
          </c:tx>
          <c:spPr>
            <a:ln w="22225" cap="rnd">
              <a:solidFill>
                <a:schemeClr val="accent1"/>
              </a:solidFill>
            </a:ln>
            <a:effectLst>
              <a:glow rad="139700">
                <a:schemeClr val="accent1">
                  <a:satMod val="175000"/>
                  <a:alpha val="14000"/>
                </a:schemeClr>
              </a:glow>
            </a:effectLst>
          </c:spPr>
          <c:marker>
            <c:symbol val="circle"/>
            <c:size val="4"/>
            <c:spPr>
              <a:solidFill>
                <a:schemeClr val="accent1">
                  <a:lumMod val="60000"/>
                  <a:lumOff val="40000"/>
                </a:schemeClr>
              </a:solidFill>
              <a:ln>
                <a:noFill/>
              </a:ln>
              <a:effectLst>
                <a:glow rad="63500">
                  <a:schemeClr val="accent1">
                    <a:satMod val="175000"/>
                    <a:alpha val="25000"/>
                  </a:schemeClr>
                </a:glow>
              </a:effectLst>
            </c:spPr>
          </c:marker>
          <c:cat>
            <c:strRef>
              <c:f>'3 Restock Analysis '!$A$3:$A$25</c:f>
              <c:strCache>
                <c:ptCount val="22"/>
                <c:pt idx="0">
                  <c:v>9/1/2022</c:v>
                </c:pt>
                <c:pt idx="1">
                  <c:v>9/2/2022</c:v>
                </c:pt>
                <c:pt idx="2">
                  <c:v>9/5/2022</c:v>
                </c:pt>
                <c:pt idx="3">
                  <c:v>9/6/2022</c:v>
                </c:pt>
                <c:pt idx="4">
                  <c:v>9/7/2022</c:v>
                </c:pt>
                <c:pt idx="5">
                  <c:v>9/8/2022</c:v>
                </c:pt>
                <c:pt idx="6">
                  <c:v>9/9/2022</c:v>
                </c:pt>
                <c:pt idx="7">
                  <c:v>9/12/2022</c:v>
                </c:pt>
                <c:pt idx="8">
                  <c:v>9/13/2022</c:v>
                </c:pt>
                <c:pt idx="9">
                  <c:v>9/14/2022</c:v>
                </c:pt>
                <c:pt idx="10">
                  <c:v>9/15/2022</c:v>
                </c:pt>
                <c:pt idx="11">
                  <c:v>9/17/2022</c:v>
                </c:pt>
                <c:pt idx="12">
                  <c:v>9/19/2022</c:v>
                </c:pt>
                <c:pt idx="13">
                  <c:v>9/20/2022</c:v>
                </c:pt>
                <c:pt idx="14">
                  <c:v>9/21/2022</c:v>
                </c:pt>
                <c:pt idx="15">
                  <c:v>9/22/2022</c:v>
                </c:pt>
                <c:pt idx="16">
                  <c:v>9/23/2022</c:v>
                </c:pt>
                <c:pt idx="17">
                  <c:v>9/26/2022</c:v>
                </c:pt>
                <c:pt idx="18">
                  <c:v>9/27/2022</c:v>
                </c:pt>
                <c:pt idx="19">
                  <c:v>9/28/2022</c:v>
                </c:pt>
                <c:pt idx="20">
                  <c:v>9/29/2022</c:v>
                </c:pt>
                <c:pt idx="21">
                  <c:v>9/30/2022</c:v>
                </c:pt>
              </c:strCache>
            </c:strRef>
          </c:cat>
          <c:val>
            <c:numRef>
              <c:f>'3 Restock Analysis '!$B$3:$B$25</c:f>
              <c:numCache>
                <c:formatCode>General</c:formatCode>
                <c:ptCount val="22"/>
                <c:pt idx="0">
                  <c:v>48</c:v>
                </c:pt>
                <c:pt idx="1">
                  <c:v>41</c:v>
                </c:pt>
                <c:pt idx="2">
                  <c:v>108</c:v>
                </c:pt>
                <c:pt idx="3">
                  <c:v>55</c:v>
                </c:pt>
                <c:pt idx="4">
                  <c:v>40</c:v>
                </c:pt>
                <c:pt idx="5">
                  <c:v>66</c:v>
                </c:pt>
                <c:pt idx="6">
                  <c:v>59</c:v>
                </c:pt>
                <c:pt idx="7">
                  <c:v>92</c:v>
                </c:pt>
                <c:pt idx="8">
                  <c:v>69</c:v>
                </c:pt>
                <c:pt idx="9">
                  <c:v>32</c:v>
                </c:pt>
                <c:pt idx="10">
                  <c:v>54</c:v>
                </c:pt>
                <c:pt idx="11">
                  <c:v>64</c:v>
                </c:pt>
                <c:pt idx="12">
                  <c:v>29</c:v>
                </c:pt>
                <c:pt idx="13">
                  <c:v>45</c:v>
                </c:pt>
                <c:pt idx="14">
                  <c:v>36</c:v>
                </c:pt>
                <c:pt idx="15">
                  <c:v>64</c:v>
                </c:pt>
                <c:pt idx="16">
                  <c:v>52</c:v>
                </c:pt>
                <c:pt idx="17">
                  <c:v>85</c:v>
                </c:pt>
                <c:pt idx="18">
                  <c:v>69</c:v>
                </c:pt>
                <c:pt idx="19">
                  <c:v>36</c:v>
                </c:pt>
                <c:pt idx="20">
                  <c:v>59</c:v>
                </c:pt>
                <c:pt idx="21">
                  <c:v>73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3FFF-4133-B41C-7E034BBC283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862099407"/>
        <c:axId val="866523887"/>
      </c:lineChart>
      <c:catAx>
        <c:axId val="862099407"/>
        <c:scaling>
          <c:orientation val="minMax"/>
        </c:scaling>
        <c:delete val="0"/>
        <c:axPos val="b"/>
        <c:majorGridlines>
          <c:spPr>
            <a:ln w="9525" cap="flat" cmpd="sng" algn="ctr">
              <a:gradFill>
                <a:gsLst>
                  <a:gs pos="100000">
                    <a:schemeClr val="dk1">
                      <a:lumMod val="75000"/>
                      <a:lumOff val="25000"/>
                    </a:schemeClr>
                  </a:gs>
                  <a:gs pos="0">
                    <a:schemeClr val="dk1">
                      <a:lumMod val="65000"/>
                      <a:lumOff val="35000"/>
                    </a:schemeClr>
                  </a:gs>
                </a:gsLst>
                <a:lin ang="5400000" scaled="0"/>
              </a:gra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900" b="1" i="0" u="none" strike="noStrike" kern="1200" baseline="0">
                    <a:solidFill>
                      <a:schemeClr val="lt1">
                        <a:lumMod val="7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Date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900" b="1" i="0" u="none" strike="noStrike" kern="1200" baseline="0">
                  <a:solidFill>
                    <a:schemeClr val="lt1">
                      <a:lumMod val="7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l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866523887"/>
        <c:crosses val="autoZero"/>
        <c:auto val="1"/>
        <c:lblAlgn val="ctr"/>
        <c:lblOffset val="100"/>
        <c:noMultiLvlLbl val="0"/>
      </c:catAx>
      <c:valAx>
        <c:axId val="866523887"/>
        <c:scaling>
          <c:orientation val="minMax"/>
        </c:scaling>
        <c:delete val="0"/>
        <c:axPos val="l"/>
        <c:majorGridlines>
          <c:spPr>
            <a:ln w="9525" cap="flat" cmpd="sng" algn="ctr">
              <a:gradFill>
                <a:gsLst>
                  <a:gs pos="100000">
                    <a:schemeClr val="dk1">
                      <a:lumMod val="75000"/>
                      <a:lumOff val="25000"/>
                    </a:schemeClr>
                  </a:gs>
                  <a:gs pos="0">
                    <a:schemeClr val="dk1">
                      <a:lumMod val="65000"/>
                      <a:lumOff val="35000"/>
                    </a:schemeClr>
                  </a:gs>
                </a:gsLst>
                <a:lin ang="5400000" scaled="0"/>
              </a:gra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900" b="1" i="0" u="none" strike="noStrike" kern="1200" baseline="0">
                    <a:solidFill>
                      <a:schemeClr val="lt1">
                        <a:lumMod val="7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Sum of part numbers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900" b="1" i="0" u="none" strike="noStrike" kern="1200" baseline="0">
                  <a:solidFill>
                    <a:schemeClr val="lt1">
                      <a:lumMod val="7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l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862099407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lt1">
                  <a:lumMod val="7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chemeClr val="dk1">
        <a:lumMod val="75000"/>
        <a:lumOff val="25000"/>
      </a:schemeClr>
    </a:solidFill>
    <a:ln w="9525" cap="flat" cmpd="sng" algn="ctr">
      <a:solidFill>
        <a:schemeClr val="dk1">
          <a:lumMod val="15000"/>
          <a:lumOff val="85000"/>
        </a:schemeClr>
      </a:solidFill>
      <a:round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9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[MH KPI general-.xlsx]empty loc Analysis!PivotTable2</c:name>
    <c:fmtId val="23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600" b="1" i="0" u="none" strike="noStrike" kern="1200" spc="100" baseline="0">
                <a:solidFill>
                  <a:schemeClr val="lt1">
                    <a:lumMod val="95000"/>
                  </a:schemeClr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pPr>
            <a:r>
              <a:rPr lang="en-US"/>
              <a:t>Total Empty Locations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1" i="0" u="none" strike="noStrike" kern="1200" spc="100" baseline="0">
              <a:solidFill>
                <a:schemeClr val="lt1">
                  <a:lumMod val="95000"/>
                </a:schemeClr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</c:pivotFmt>
      <c:pivotFmt>
        <c:idx val="1"/>
      </c:pivotFmt>
      <c:pivotFmt>
        <c:idx val="2"/>
      </c:pivotFmt>
      <c:pivotFmt>
        <c:idx val="3"/>
      </c:pivotFmt>
      <c:pivotFmt>
        <c:idx val="4"/>
      </c:pivotFmt>
      <c:pivotFmt>
        <c:idx val="5"/>
      </c:pivotFmt>
      <c:pivotFmt>
        <c:idx val="6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none"/>
        </c:marker>
      </c:pivotFmt>
      <c:pivotFmt>
        <c:idx val="7"/>
      </c:pivotFmt>
      <c:pivotFmt>
        <c:idx val="8"/>
      </c:pivotFmt>
      <c:pivotFmt>
        <c:idx val="9"/>
      </c:pivotFmt>
      <c:pivotFmt>
        <c:idx val="10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none"/>
        </c:marker>
      </c:pivotFmt>
      <c:pivotFmt>
        <c:idx val="11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none"/>
        </c:marker>
      </c:pivotFmt>
    </c:pivotFmts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'empty loc Analysis'!$C$2</c:f>
              <c:strCache>
                <c:ptCount val="1"/>
                <c:pt idx="0">
                  <c:v>Total</c:v>
                </c:pt>
              </c:strCache>
            </c:strRef>
          </c:tx>
          <c:spPr>
            <a:gradFill rotWithShape="1">
              <a:gsLst>
                <a:gs pos="0">
                  <a:schemeClr val="accent1">
                    <a:satMod val="103000"/>
                    <a:lumMod val="102000"/>
                    <a:tint val="94000"/>
                  </a:schemeClr>
                </a:gs>
                <a:gs pos="50000">
                  <a:schemeClr val="accent1">
                    <a:satMod val="110000"/>
                    <a:lumMod val="100000"/>
                    <a:shade val="100000"/>
                  </a:schemeClr>
                </a:gs>
                <a:gs pos="100000">
                  <a:schemeClr val="accent1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>
              <a:noFill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invertIfNegative val="0"/>
          <c:cat>
            <c:strRef>
              <c:f>'empty loc Analysis'!$B$3:$B$7</c:f>
              <c:strCache>
                <c:ptCount val="4"/>
                <c:pt idx="0">
                  <c:v>Jul</c:v>
                </c:pt>
                <c:pt idx="1">
                  <c:v>Aug</c:v>
                </c:pt>
                <c:pt idx="2">
                  <c:v>Sep</c:v>
                </c:pt>
                <c:pt idx="3">
                  <c:v>Oct</c:v>
                </c:pt>
              </c:strCache>
            </c:strRef>
          </c:cat>
          <c:val>
            <c:numRef>
              <c:f>'empty loc Analysis'!$C$3:$C$7</c:f>
              <c:numCache>
                <c:formatCode>General</c:formatCode>
                <c:ptCount val="4"/>
                <c:pt idx="0">
                  <c:v>316</c:v>
                </c:pt>
                <c:pt idx="1">
                  <c:v>1586</c:v>
                </c:pt>
                <c:pt idx="2">
                  <c:v>623</c:v>
                </c:pt>
                <c:pt idx="3">
                  <c:v>2338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9E49-4E33-AF99-3BE26C850EE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00"/>
        <c:overlap val="-24"/>
        <c:axId val="1668518384"/>
        <c:axId val="1523862720"/>
      </c:barChart>
      <c:catAx>
        <c:axId val="1668518384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900" b="1" i="0" u="none" strike="noStrike" kern="1200" cap="all" baseline="0">
                    <a:solidFill>
                      <a:schemeClr val="lt1">
                        <a:lumMod val="8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Month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900" b="1" i="0" u="none" strike="noStrike" kern="1200" cap="all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12700" cap="flat" cmpd="sng" algn="ctr">
            <a:solidFill>
              <a:schemeClr val="lt1">
                <a:lumMod val="95000"/>
                <a:alpha val="54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523862720"/>
        <c:crosses val="autoZero"/>
        <c:auto val="1"/>
        <c:lblAlgn val="ctr"/>
        <c:lblOffset val="100"/>
        <c:noMultiLvlLbl val="0"/>
      </c:catAx>
      <c:valAx>
        <c:axId val="1523862720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lt1">
                  <a:lumMod val="95000"/>
                  <a:alpha val="10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900" b="1" i="0" u="none" strike="noStrike" kern="1200" cap="all" baseline="0">
                    <a:solidFill>
                      <a:schemeClr val="lt1">
                        <a:lumMod val="8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Sum of locs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900" b="1" i="0" u="none" strike="noStrike" kern="1200" cap="all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66851838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lt1">
                  <a:lumMod val="8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gradFill flip="none" rotWithShape="1">
      <a:gsLst>
        <a:gs pos="0">
          <a:schemeClr val="dk1">
            <a:lumMod val="65000"/>
            <a:lumOff val="35000"/>
          </a:schemeClr>
        </a:gs>
        <a:gs pos="100000">
          <a:schemeClr val="dk1">
            <a:lumMod val="85000"/>
            <a:lumOff val="15000"/>
          </a:schemeClr>
        </a:gs>
      </a:gsLst>
      <a:path path="circle">
        <a:fillToRect l="50000" t="50000" r="50000" b="50000"/>
      </a:path>
      <a:tileRect/>
    </a:gradFill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9">
  <cs:axisTitle>
    <cs:lnRef idx="0"/>
    <cs:fillRef idx="0"/>
    <cs:effectRef idx="0"/>
    <cs:fontRef idx="minor">
      <a:schemeClr val="lt1">
        <a:lumMod val="85000"/>
      </a:schemeClr>
    </cs:fontRef>
    <cs:defRPr sz="900" b="1" kern="1200" cap="all"/>
  </cs:axisTitle>
  <cs:category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900" kern="120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dk1">
              <a:lumMod val="65000"/>
              <a:lumOff val="35000"/>
            </a:schemeClr>
          </a:gs>
          <a:gs pos="100000">
            <a:schemeClr val="dk1">
              <a:lumMod val="85000"/>
              <a:lumOff val="15000"/>
            </a:schemeClr>
          </a:gs>
        </a:gsLst>
        <a:path path="circle">
          <a:fillToRect l="50000" t="50000" r="50000" b="50000"/>
        </a:path>
        <a:tileRect/>
      </a:gradFill>
    </cs:spPr>
    <cs:defRPr sz="1000" kern="1200"/>
  </cs:chartArea>
  <cs:dataLabel>
    <cs:lnRef idx="0"/>
    <cs:fillRef idx="0"/>
    <cs:effectRef idx="0"/>
    <cs:fontRef idx="minor">
      <a:schemeClr val="lt1">
        <a:lumMod val="8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lt1"/>
    </cs:fontRef>
  </cs:dataPoint>
  <cs:dataPoint3D>
    <cs:lnRef idx="0"/>
    <cs:fillRef idx="3">
      <cs:styleClr val="auto"/>
    </cs:fillRef>
    <cs:effectRef idx="3"/>
    <cs:fontRef idx="minor">
      <a:schemeClr val="lt1"/>
    </cs:fontRef>
  </cs:dataPoint3D>
  <cs:dataPointLine>
    <cs:lnRef idx="0">
      <cs:styleClr val="auto"/>
    </cs:lnRef>
    <cs:fillRef idx="3"/>
    <cs:effectRef idx="3"/>
    <cs:fontRef idx="minor">
      <a:schemeClr val="lt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lt1"/>
    </cs:fontRef>
    <cs:spPr>
      <a:ln w="952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lt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lt1">
        <a:lumMod val="85000"/>
      </a:schemeClr>
    </cs:fontRef>
    <cs:spPr>
      <a:ln w="9525">
        <a:solidFill>
          <a:schemeClr val="lt1">
            <a:lumMod val="95000"/>
            <a:alpha val="54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lt1"/>
    </cs:fontRef>
    <cs:spPr>
      <a:solidFill>
        <a:schemeClr val="dk1">
          <a:lumMod val="75000"/>
          <a:lumOff val="25000"/>
        </a:schemeClr>
      </a:solidFill>
      <a:ln w="9525">
        <a:solidFill>
          <a:schemeClr val="lt1">
            <a:lumMod val="95000"/>
            <a:alpha val="54000"/>
          </a:schemeClr>
        </a:solidFill>
      </a:ln>
    </cs:spPr>
  </cs:downBar>
  <cs:dropLine>
    <cs:lnRef idx="0"/>
    <cs:fillRef idx="0"/>
    <cs:effectRef idx="0"/>
    <cs:fontRef idx="minor">
      <a:schemeClr val="lt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</a:schemeClr>
        </a:solidFill>
        <a:round/>
      </a:ln>
    </cs:spPr>
  </cs:errorBar>
  <cs:floor>
    <cs:lnRef idx="0"/>
    <cs:fillRef idx="0"/>
    <cs:effectRef idx="0"/>
    <cs:fontRef idx="minor">
      <a:schemeClr val="lt1"/>
    </cs:fontRef>
  </cs:floor>
  <cs:gridlineMajor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  <a:alpha val="10000"/>
          </a:schemeClr>
        </a:solidFill>
        <a:round/>
      </a:ln>
    </cs:spPr>
  </cs:gridlineMajor>
  <cs:gridlineMinor>
    <cs:lnRef idx="0"/>
    <cs:fillRef idx="0"/>
    <cs:effectRef idx="0"/>
    <cs:fontRef idx="minor">
      <a:schemeClr val="lt1"/>
    </cs:fontRef>
    <cs:spPr>
      <a:ln>
        <a:solidFill>
          <a:schemeClr val="lt1">
            <a:lumMod val="95000"/>
            <a:alpha val="5000"/>
          </a:schemeClr>
        </a:solidFill>
      </a:ln>
    </cs:spPr>
  </cs:gridlineMinor>
  <cs:hiLoLine>
    <cs:lnRef idx="0"/>
    <cs:fillRef idx="0"/>
    <cs:effectRef idx="0"/>
    <cs:fontRef idx="minor">
      <a:schemeClr val="lt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lt1"/>
    </cs:fontRef>
    <cs:spPr>
      <a:ln w="9525">
        <a:solidFill>
          <a:schemeClr val="lt1">
            <a:lumMod val="95000"/>
            <a:alpha val="54000"/>
          </a:schemeClr>
        </a:solidFill>
      </a:ln>
    </cs:spPr>
  </cs:leaderLine>
  <cs:legend>
    <cs:lnRef idx="0"/>
    <cs:fillRef idx="0"/>
    <cs:effectRef idx="0"/>
    <cs:fontRef idx="minor">
      <a:schemeClr val="lt1">
        <a:lumMod val="85000"/>
      </a:schemeClr>
    </cs:fontRef>
    <cs:defRPr sz="900" kern="1200"/>
  </cs:legend>
  <cs:plotArea>
    <cs:lnRef idx="0"/>
    <cs:fillRef idx="0"/>
    <cs:effectRef idx="0"/>
    <cs:fontRef idx="minor">
      <a:schemeClr val="lt1"/>
    </cs:fontRef>
  </cs:plotArea>
  <cs:plotArea3D>
    <cs:lnRef idx="0"/>
    <cs:fillRef idx="0"/>
    <cs:effectRef idx="0"/>
    <cs:fontRef idx="minor">
      <a:schemeClr val="lt1"/>
    </cs:fontRef>
  </cs:plotArea3D>
  <cs:series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  <a:alpha val="54000"/>
          </a:schemeClr>
        </a:solidFill>
        <a:round/>
      </a:ln>
    </cs:spPr>
  </cs:seriesLine>
  <cs:title>
    <cs:lnRef idx="0"/>
    <cs:fillRef idx="0"/>
    <cs:effectRef idx="0"/>
    <cs:fontRef idx="minor">
      <a:schemeClr val="lt1">
        <a:lumMod val="95000"/>
      </a:schemeClr>
    </cs:fontRef>
    <cs:defRPr sz="1600" b="1" kern="1200" spc="100" baseline="0">
      <a:effectLst>
        <a:outerShdw blurRad="50800" dist="38100" dir="5400000" algn="t" rotWithShape="0">
          <a:prstClr val="black">
            <a:alpha val="40000"/>
          </a:prstClr>
        </a:outerShdw>
      </a:effectLst>
    </cs:defRPr>
  </cs:title>
  <cs:trendline>
    <cs:lnRef idx="0">
      <cs:styleClr val="auto"/>
    </cs:lnRef>
    <cs:fillRef idx="0"/>
    <cs:effectRef idx="0"/>
    <cs:fontRef idx="minor">
      <a:schemeClr val="lt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lt1">
        <a:lumMod val="85000"/>
      </a:schemeClr>
    </cs:fontRef>
    <cs:defRPr sz="900" kern="1200"/>
  </cs:trendlineLabel>
  <cs:upBar>
    <cs:lnRef idx="0"/>
    <cs:fillRef idx="0"/>
    <cs:effectRef idx="0"/>
    <cs:fontRef idx="minor">
      <a:schemeClr val="lt1"/>
    </cs:fontRef>
    <cs:spPr>
      <a:solidFill>
        <a:schemeClr val="lt1"/>
      </a:solidFill>
      <a:ln w="9525">
        <a:solidFill>
          <a:schemeClr val="lt1">
            <a:lumMod val="95000"/>
            <a:alpha val="54000"/>
          </a:schemeClr>
        </a:solidFill>
      </a:ln>
    </cs:spPr>
  </cs:upBar>
  <cs:valueAxis>
    <cs:lnRef idx="0"/>
    <cs:fillRef idx="0"/>
    <cs:effectRef idx="0"/>
    <cs:fontRef idx="minor">
      <a:schemeClr val="lt1">
        <a:lumMod val="85000"/>
      </a:schemeClr>
    </cs:fontRef>
    <cs:defRPr sz="900" kern="1200"/>
  </cs:valueAxis>
  <cs:wall>
    <cs:lnRef idx="0"/>
    <cs:fillRef idx="0"/>
    <cs:effectRef idx="0"/>
    <cs:fontRef idx="minor">
      <a:schemeClr val="lt1"/>
    </cs:fontRef>
  </cs:wall>
</cs:chartStyle>
</file>

<file path=ppt/charts/style10.xml><?xml version="1.0" encoding="utf-8"?>
<cs:chartStyle xmlns:cs="http://schemas.microsoft.com/office/drawing/2012/chartStyle" xmlns:a="http://schemas.openxmlformats.org/drawingml/2006/main" id="233">
  <cs:axisTitle>
    <cs:lnRef idx="0"/>
    <cs:fillRef idx="0"/>
    <cs:effectRef idx="0"/>
    <cs:fontRef idx="minor">
      <a:schemeClr val="lt1">
        <a:lumMod val="85000"/>
      </a:schemeClr>
    </cs:fontRef>
    <cs:defRPr sz="900" b="1" kern="1200" cap="all"/>
  </cs:axisTitle>
  <cs:categoryAxis>
    <cs:lnRef idx="0"/>
    <cs:fillRef idx="0"/>
    <cs:effectRef idx="0"/>
    <cs:fontRef idx="minor">
      <a:schemeClr val="lt1">
        <a:lumMod val="85000"/>
      </a:schemeClr>
    </cs:fontRef>
    <cs:spPr>
      <a:ln w="9525" cap="flat" cmpd="sng" algn="ctr">
        <a:solidFill>
          <a:schemeClr val="lt1">
            <a:lumMod val="95000"/>
            <a:alpha val="10000"/>
          </a:schemeClr>
        </a:solidFill>
        <a:round/>
      </a:ln>
    </cs:spPr>
    <cs:defRPr sz="900" kern="120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dk1">
              <a:lumMod val="65000"/>
              <a:lumOff val="35000"/>
            </a:schemeClr>
          </a:gs>
          <a:gs pos="100000">
            <a:schemeClr val="dk1">
              <a:lumMod val="85000"/>
              <a:lumOff val="15000"/>
            </a:schemeClr>
          </a:gs>
        </a:gsLst>
        <a:path path="circle">
          <a:fillToRect l="50000" t="50000" r="50000" b="50000"/>
        </a:path>
        <a:tileRect/>
      </a:gradFill>
    </cs:spPr>
    <cs:defRPr sz="1000" kern="1200"/>
  </cs:chartArea>
  <cs:dataLabel>
    <cs:lnRef idx="0"/>
    <cs:fillRef idx="0"/>
    <cs:effectRef idx="0"/>
    <cs:fontRef idx="minor">
      <a:schemeClr val="lt1">
        <a:lumMod val="8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tx1"/>
    </cs:fontRef>
  </cs:dataPoint>
  <cs:dataPoint3D>
    <cs:lnRef idx="0"/>
    <cs:fillRef idx="3">
      <cs:styleClr val="auto"/>
    </cs:fillRef>
    <cs:effectRef idx="3"/>
    <cs:fontRef idx="minor">
      <a:schemeClr val="tx1"/>
    </cs:fontRef>
  </cs:dataPoint3D>
  <cs:dataPointLine>
    <cs:lnRef idx="0">
      <cs:styleClr val="auto"/>
    </cs:lnRef>
    <cs:fillRef idx="3"/>
    <cs:effectRef idx="3"/>
    <cs:fontRef idx="minor">
      <a:schemeClr val="tx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tx1"/>
    </cs:fontRef>
    <cs:spPr>
      <a:ln w="952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lt1">
        <a:lumMod val="85000"/>
      </a:schemeClr>
    </cs:fontRef>
    <cs:spPr>
      <a:ln w="9525">
        <a:solidFill>
          <a:schemeClr val="lt1">
            <a:lumMod val="95000"/>
            <a:alpha val="54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>
        <a:solidFill>
          <a:schemeClr val="lt1">
            <a:lumMod val="95000"/>
            <a:alpha val="54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>
            <a:lumMod val="9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>
            <a:lumMod val="95000"/>
            <a:alpha val="10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>
        <a:solidFill>
          <a:schemeClr val="lt1">
            <a:lumMod val="95000"/>
            <a:alpha val="5000"/>
          </a:schemeClr>
        </a:solidFill>
      </a:ln>
    </cs:spPr>
  </cs:gridlineMinor>
  <cs:hiLo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</a:ln>
    </cs:spPr>
  </cs:leaderLine>
  <cs:legend>
    <cs:lnRef idx="0"/>
    <cs:fillRef idx="0"/>
    <cs:effectRef idx="0"/>
    <cs:fontRef idx="minor">
      <a:schemeClr val="lt1">
        <a:lumMod val="85000"/>
      </a:schemeClr>
    </cs:fontRef>
    <cs:defRPr sz="900" kern="1200"/>
  </cs:legend>
  <cs:plotArea>
    <cs:lnRef idx="0"/>
    <cs:fillRef idx="0"/>
    <cs:effectRef idx="0"/>
    <cs:fontRef idx="minor">
      <a:schemeClr val="tx1"/>
    </cs:fontRef>
  </cs:plotArea>
  <cs:plotArea3D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  <a:alpha val="54000"/>
          </a:schemeClr>
        </a:solidFill>
        <a:round/>
      </a:ln>
    </cs:spPr>
  </cs:seriesLine>
  <cs:title>
    <cs:lnRef idx="0"/>
    <cs:fillRef idx="0"/>
    <cs:effectRef idx="0"/>
    <cs:fontRef idx="minor">
      <a:schemeClr val="lt1">
        <a:lumMod val="95000"/>
      </a:schemeClr>
    </cs:fontRef>
    <cs:defRPr sz="1600" b="1" kern="1200" spc="100" baseline="0">
      <a:effectLst>
        <a:outerShdw blurRad="50800" dist="38100" dir="5400000" algn="t" rotWithShape="0">
          <a:prstClr val="black">
            <a:alpha val="40000"/>
          </a:prstClr>
        </a:outerShdw>
      </a:effectLst>
    </cs:defRPr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lt1">
        <a:lumMod val="8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>
        <a:solidFill>
          <a:schemeClr val="lt1">
            <a:lumMod val="95000"/>
            <a:alpha val="54000"/>
          </a:schemeClr>
        </a:solidFill>
      </a:ln>
    </cs:spPr>
  </cs:upBar>
  <cs:valueAxis>
    <cs:lnRef idx="0"/>
    <cs:fillRef idx="0"/>
    <cs:effectRef idx="0"/>
    <cs:fontRef idx="minor">
      <a:schemeClr val="lt1">
        <a:lumMod val="85000"/>
      </a:schemeClr>
    </cs:fontRef>
    <cs:defRPr sz="900" kern="1200"/>
  </cs:valueAxis>
  <cs:wall>
    <cs:lnRef idx="0"/>
    <cs:fillRef idx="0"/>
    <cs:effectRef idx="0"/>
    <cs:fontRef idx="minor">
      <a:schemeClr val="tx1"/>
    </cs:fontRef>
  </cs:wall>
</cs:chartStyle>
</file>

<file path=ppt/charts/style2.xml><?xml version="1.0" encoding="utf-8"?>
<cs:chartStyle xmlns:cs="http://schemas.microsoft.com/office/drawing/2012/chartStyle" xmlns:a="http://schemas.openxmlformats.org/drawingml/2006/main" id="209">
  <cs:axisTitle>
    <cs:lnRef idx="0"/>
    <cs:fillRef idx="0"/>
    <cs:effectRef idx="0"/>
    <cs:fontRef idx="minor">
      <a:schemeClr val="lt1">
        <a:lumMod val="85000"/>
      </a:schemeClr>
    </cs:fontRef>
    <cs:defRPr sz="900" b="1" kern="1200" cap="all"/>
  </cs:axisTitle>
  <cs:category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900" kern="120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dk1">
              <a:lumMod val="65000"/>
              <a:lumOff val="35000"/>
            </a:schemeClr>
          </a:gs>
          <a:gs pos="100000">
            <a:schemeClr val="dk1">
              <a:lumMod val="85000"/>
              <a:lumOff val="15000"/>
            </a:schemeClr>
          </a:gs>
        </a:gsLst>
        <a:path path="circle">
          <a:fillToRect l="50000" t="50000" r="50000" b="50000"/>
        </a:path>
        <a:tileRect/>
      </a:gradFill>
    </cs:spPr>
    <cs:defRPr sz="1000" kern="1200"/>
  </cs:chartArea>
  <cs:dataLabel>
    <cs:lnRef idx="0"/>
    <cs:fillRef idx="0"/>
    <cs:effectRef idx="0"/>
    <cs:fontRef idx="minor">
      <a:schemeClr val="lt1">
        <a:lumMod val="8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lt1"/>
    </cs:fontRef>
  </cs:dataPoint>
  <cs:dataPoint3D>
    <cs:lnRef idx="0"/>
    <cs:fillRef idx="3">
      <cs:styleClr val="auto"/>
    </cs:fillRef>
    <cs:effectRef idx="3"/>
    <cs:fontRef idx="minor">
      <a:schemeClr val="lt1"/>
    </cs:fontRef>
  </cs:dataPoint3D>
  <cs:dataPointLine>
    <cs:lnRef idx="0">
      <cs:styleClr val="auto"/>
    </cs:lnRef>
    <cs:fillRef idx="3"/>
    <cs:effectRef idx="3"/>
    <cs:fontRef idx="minor">
      <a:schemeClr val="lt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lt1"/>
    </cs:fontRef>
    <cs:spPr>
      <a:ln w="952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lt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lt1">
        <a:lumMod val="85000"/>
      </a:schemeClr>
    </cs:fontRef>
    <cs:spPr>
      <a:ln w="9525">
        <a:solidFill>
          <a:schemeClr val="lt1">
            <a:lumMod val="95000"/>
            <a:alpha val="54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lt1"/>
    </cs:fontRef>
    <cs:spPr>
      <a:solidFill>
        <a:schemeClr val="dk1">
          <a:lumMod val="75000"/>
          <a:lumOff val="25000"/>
        </a:schemeClr>
      </a:solidFill>
      <a:ln w="9525">
        <a:solidFill>
          <a:schemeClr val="lt1">
            <a:lumMod val="95000"/>
            <a:alpha val="54000"/>
          </a:schemeClr>
        </a:solidFill>
      </a:ln>
    </cs:spPr>
  </cs:downBar>
  <cs:dropLine>
    <cs:lnRef idx="0"/>
    <cs:fillRef idx="0"/>
    <cs:effectRef idx="0"/>
    <cs:fontRef idx="minor">
      <a:schemeClr val="lt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</a:schemeClr>
        </a:solidFill>
        <a:round/>
      </a:ln>
    </cs:spPr>
  </cs:errorBar>
  <cs:floor>
    <cs:lnRef idx="0"/>
    <cs:fillRef idx="0"/>
    <cs:effectRef idx="0"/>
    <cs:fontRef idx="minor">
      <a:schemeClr val="lt1"/>
    </cs:fontRef>
  </cs:floor>
  <cs:gridlineMajor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  <a:alpha val="10000"/>
          </a:schemeClr>
        </a:solidFill>
        <a:round/>
      </a:ln>
    </cs:spPr>
  </cs:gridlineMajor>
  <cs:gridlineMinor>
    <cs:lnRef idx="0"/>
    <cs:fillRef idx="0"/>
    <cs:effectRef idx="0"/>
    <cs:fontRef idx="minor">
      <a:schemeClr val="lt1"/>
    </cs:fontRef>
    <cs:spPr>
      <a:ln>
        <a:solidFill>
          <a:schemeClr val="lt1">
            <a:lumMod val="95000"/>
            <a:alpha val="5000"/>
          </a:schemeClr>
        </a:solidFill>
      </a:ln>
    </cs:spPr>
  </cs:gridlineMinor>
  <cs:hiLoLine>
    <cs:lnRef idx="0"/>
    <cs:fillRef idx="0"/>
    <cs:effectRef idx="0"/>
    <cs:fontRef idx="minor">
      <a:schemeClr val="lt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lt1"/>
    </cs:fontRef>
    <cs:spPr>
      <a:ln w="9525">
        <a:solidFill>
          <a:schemeClr val="lt1">
            <a:lumMod val="95000"/>
            <a:alpha val="54000"/>
          </a:schemeClr>
        </a:solidFill>
      </a:ln>
    </cs:spPr>
  </cs:leaderLine>
  <cs:legend>
    <cs:lnRef idx="0"/>
    <cs:fillRef idx="0"/>
    <cs:effectRef idx="0"/>
    <cs:fontRef idx="minor">
      <a:schemeClr val="lt1">
        <a:lumMod val="85000"/>
      </a:schemeClr>
    </cs:fontRef>
    <cs:defRPr sz="900" kern="1200"/>
  </cs:legend>
  <cs:plotArea>
    <cs:lnRef idx="0"/>
    <cs:fillRef idx="0"/>
    <cs:effectRef idx="0"/>
    <cs:fontRef idx="minor">
      <a:schemeClr val="lt1"/>
    </cs:fontRef>
  </cs:plotArea>
  <cs:plotArea3D>
    <cs:lnRef idx="0"/>
    <cs:fillRef idx="0"/>
    <cs:effectRef idx="0"/>
    <cs:fontRef idx="minor">
      <a:schemeClr val="lt1"/>
    </cs:fontRef>
  </cs:plotArea3D>
  <cs:series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  <a:alpha val="54000"/>
          </a:schemeClr>
        </a:solidFill>
        <a:round/>
      </a:ln>
    </cs:spPr>
  </cs:seriesLine>
  <cs:title>
    <cs:lnRef idx="0"/>
    <cs:fillRef idx="0"/>
    <cs:effectRef idx="0"/>
    <cs:fontRef idx="minor">
      <a:schemeClr val="lt1">
        <a:lumMod val="95000"/>
      </a:schemeClr>
    </cs:fontRef>
    <cs:defRPr sz="1600" b="1" kern="1200" spc="100" baseline="0">
      <a:effectLst>
        <a:outerShdw blurRad="50800" dist="38100" dir="5400000" algn="t" rotWithShape="0">
          <a:prstClr val="black">
            <a:alpha val="40000"/>
          </a:prstClr>
        </a:outerShdw>
      </a:effectLst>
    </cs:defRPr>
  </cs:title>
  <cs:trendline>
    <cs:lnRef idx="0">
      <cs:styleClr val="auto"/>
    </cs:lnRef>
    <cs:fillRef idx="0"/>
    <cs:effectRef idx="0"/>
    <cs:fontRef idx="minor">
      <a:schemeClr val="lt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lt1">
        <a:lumMod val="85000"/>
      </a:schemeClr>
    </cs:fontRef>
    <cs:defRPr sz="900" kern="1200"/>
  </cs:trendlineLabel>
  <cs:upBar>
    <cs:lnRef idx="0"/>
    <cs:fillRef idx="0"/>
    <cs:effectRef idx="0"/>
    <cs:fontRef idx="minor">
      <a:schemeClr val="lt1"/>
    </cs:fontRef>
    <cs:spPr>
      <a:solidFill>
        <a:schemeClr val="lt1"/>
      </a:solidFill>
      <a:ln w="9525">
        <a:solidFill>
          <a:schemeClr val="lt1">
            <a:lumMod val="95000"/>
            <a:alpha val="54000"/>
          </a:schemeClr>
        </a:solidFill>
      </a:ln>
    </cs:spPr>
  </cs:upBar>
  <cs:valueAxis>
    <cs:lnRef idx="0"/>
    <cs:fillRef idx="0"/>
    <cs:effectRef idx="0"/>
    <cs:fontRef idx="minor">
      <a:schemeClr val="lt1">
        <a:lumMod val="85000"/>
      </a:schemeClr>
    </cs:fontRef>
    <cs:defRPr sz="900" kern="1200"/>
  </cs:valueAxis>
  <cs:wall>
    <cs:lnRef idx="0"/>
    <cs:fillRef idx="0"/>
    <cs:effectRef idx="0"/>
    <cs:fontRef idx="minor">
      <a:schemeClr val="lt1"/>
    </cs:fontRef>
  </cs:wall>
</cs:chartStyle>
</file>

<file path=ppt/charts/style3.xml><?xml version="1.0" encoding="utf-8"?>
<cs:chartStyle xmlns:cs="http://schemas.microsoft.com/office/drawing/2012/chartStyle" xmlns:a="http://schemas.openxmlformats.org/drawingml/2006/main" id="209">
  <cs:axisTitle>
    <cs:lnRef idx="0"/>
    <cs:fillRef idx="0"/>
    <cs:effectRef idx="0"/>
    <cs:fontRef idx="minor">
      <a:schemeClr val="lt1">
        <a:lumMod val="85000"/>
      </a:schemeClr>
    </cs:fontRef>
    <cs:defRPr sz="1197" b="1" kern="1200" cap="all"/>
  </cs:axisTitle>
  <cs:category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1197" kern="120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dk1">
              <a:lumMod val="65000"/>
              <a:lumOff val="35000"/>
            </a:schemeClr>
          </a:gs>
          <a:gs pos="100000">
            <a:schemeClr val="dk1">
              <a:lumMod val="85000"/>
              <a:lumOff val="15000"/>
            </a:schemeClr>
          </a:gs>
        </a:gsLst>
        <a:path path="circle">
          <a:fillToRect l="50000" t="50000" r="50000" b="50000"/>
        </a:path>
        <a:tileRect/>
      </a:gradFill>
    </cs:spPr>
    <cs:defRPr sz="1330" kern="1200"/>
  </cs:chartArea>
  <cs:dataLabel>
    <cs:lnRef idx="0"/>
    <cs:fillRef idx="0"/>
    <cs:effectRef idx="0"/>
    <cs:fontRef idx="minor">
      <a:schemeClr val="lt1">
        <a:lumMod val="8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lt1"/>
    </cs:fontRef>
  </cs:dataPoint>
  <cs:dataPoint3D>
    <cs:lnRef idx="0"/>
    <cs:fillRef idx="3">
      <cs:styleClr val="auto"/>
    </cs:fillRef>
    <cs:effectRef idx="3"/>
    <cs:fontRef idx="minor">
      <a:schemeClr val="lt1"/>
    </cs:fontRef>
  </cs:dataPoint3D>
  <cs:dataPointLine>
    <cs:lnRef idx="0">
      <cs:styleClr val="auto"/>
    </cs:lnRef>
    <cs:fillRef idx="3"/>
    <cs:effectRef idx="3"/>
    <cs:fontRef idx="minor">
      <a:schemeClr val="lt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lt1"/>
    </cs:fontRef>
    <cs:spPr>
      <a:ln w="952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lt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lt1">
        <a:lumMod val="85000"/>
      </a:schemeClr>
    </cs:fontRef>
    <cs:spPr>
      <a:ln w="9525">
        <a:solidFill>
          <a:schemeClr val="lt1">
            <a:lumMod val="95000"/>
            <a:alpha val="54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lt1"/>
    </cs:fontRef>
    <cs:spPr>
      <a:solidFill>
        <a:schemeClr val="dk1">
          <a:lumMod val="75000"/>
          <a:lumOff val="25000"/>
        </a:schemeClr>
      </a:solidFill>
      <a:ln w="9525">
        <a:solidFill>
          <a:schemeClr val="lt1">
            <a:lumMod val="95000"/>
            <a:alpha val="54000"/>
          </a:schemeClr>
        </a:solidFill>
      </a:ln>
    </cs:spPr>
  </cs:downBar>
  <cs:dropLine>
    <cs:lnRef idx="0"/>
    <cs:fillRef idx="0"/>
    <cs:effectRef idx="0"/>
    <cs:fontRef idx="minor">
      <a:schemeClr val="lt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</a:schemeClr>
        </a:solidFill>
        <a:round/>
      </a:ln>
    </cs:spPr>
  </cs:errorBar>
  <cs:floor>
    <cs:lnRef idx="0"/>
    <cs:fillRef idx="0"/>
    <cs:effectRef idx="0"/>
    <cs:fontRef idx="minor">
      <a:schemeClr val="lt1"/>
    </cs:fontRef>
  </cs:floor>
  <cs:gridlineMajor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  <a:alpha val="10000"/>
          </a:schemeClr>
        </a:solidFill>
        <a:round/>
      </a:ln>
    </cs:spPr>
  </cs:gridlineMajor>
  <cs:gridlineMinor>
    <cs:lnRef idx="0"/>
    <cs:fillRef idx="0"/>
    <cs:effectRef idx="0"/>
    <cs:fontRef idx="minor">
      <a:schemeClr val="lt1"/>
    </cs:fontRef>
    <cs:spPr>
      <a:ln>
        <a:solidFill>
          <a:schemeClr val="lt1">
            <a:lumMod val="95000"/>
            <a:alpha val="5000"/>
          </a:schemeClr>
        </a:solidFill>
      </a:ln>
    </cs:spPr>
  </cs:gridlineMinor>
  <cs:hiLoLine>
    <cs:lnRef idx="0"/>
    <cs:fillRef idx="0"/>
    <cs:effectRef idx="0"/>
    <cs:fontRef idx="minor">
      <a:schemeClr val="lt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lt1"/>
    </cs:fontRef>
    <cs:spPr>
      <a:ln w="9525">
        <a:solidFill>
          <a:schemeClr val="lt1">
            <a:lumMod val="95000"/>
            <a:alpha val="54000"/>
          </a:schemeClr>
        </a:solidFill>
      </a:ln>
    </cs:spPr>
  </cs:leaderLine>
  <cs:legend>
    <cs:lnRef idx="0"/>
    <cs:fillRef idx="0"/>
    <cs:effectRef idx="0"/>
    <cs:fontRef idx="minor">
      <a:schemeClr val="lt1">
        <a:lumMod val="85000"/>
      </a:schemeClr>
    </cs:fontRef>
    <cs:defRPr sz="1197" kern="1200"/>
  </cs:legend>
  <cs:plotArea>
    <cs:lnRef idx="0"/>
    <cs:fillRef idx="0"/>
    <cs:effectRef idx="0"/>
    <cs:fontRef idx="minor">
      <a:schemeClr val="lt1"/>
    </cs:fontRef>
  </cs:plotArea>
  <cs:plotArea3D>
    <cs:lnRef idx="0"/>
    <cs:fillRef idx="0"/>
    <cs:effectRef idx="0"/>
    <cs:fontRef idx="minor">
      <a:schemeClr val="lt1"/>
    </cs:fontRef>
  </cs:plotArea3D>
  <cs:series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  <a:alpha val="54000"/>
          </a:schemeClr>
        </a:solidFill>
        <a:round/>
      </a:ln>
    </cs:spPr>
  </cs:seriesLine>
  <cs:title>
    <cs:lnRef idx="0"/>
    <cs:fillRef idx="0"/>
    <cs:effectRef idx="0"/>
    <cs:fontRef idx="minor">
      <a:schemeClr val="lt1">
        <a:lumMod val="95000"/>
      </a:schemeClr>
    </cs:fontRef>
    <cs:defRPr sz="2128" b="1" kern="1200" spc="100" baseline="0">
      <a:effectLst>
        <a:outerShdw blurRad="50800" dist="38100" dir="5400000" algn="t" rotWithShape="0">
          <a:prstClr val="black">
            <a:alpha val="40000"/>
          </a:prstClr>
        </a:outerShdw>
      </a:effectLst>
    </cs:defRPr>
  </cs:title>
  <cs:trendline>
    <cs:lnRef idx="0">
      <cs:styleClr val="auto"/>
    </cs:lnRef>
    <cs:fillRef idx="0"/>
    <cs:effectRef idx="0"/>
    <cs:fontRef idx="minor">
      <a:schemeClr val="lt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lt1">
        <a:lumMod val="85000"/>
      </a:schemeClr>
    </cs:fontRef>
    <cs:defRPr sz="1197" kern="1200"/>
  </cs:trendlineLabel>
  <cs:upBar>
    <cs:lnRef idx="0"/>
    <cs:fillRef idx="0"/>
    <cs:effectRef idx="0"/>
    <cs:fontRef idx="minor">
      <a:schemeClr val="lt1"/>
    </cs:fontRef>
    <cs:spPr>
      <a:solidFill>
        <a:schemeClr val="lt1"/>
      </a:solidFill>
      <a:ln w="9525">
        <a:solidFill>
          <a:schemeClr val="lt1">
            <a:lumMod val="95000"/>
            <a:alpha val="54000"/>
          </a:schemeClr>
        </a:solidFill>
      </a:ln>
    </cs:spPr>
  </cs:upBar>
  <cs:valueAxis>
    <cs:lnRef idx="0"/>
    <cs:fillRef idx="0"/>
    <cs:effectRef idx="0"/>
    <cs:fontRef idx="minor">
      <a:schemeClr val="lt1">
        <a:lumMod val="85000"/>
      </a:schemeClr>
    </cs:fontRef>
    <cs:defRPr sz="1197" kern="1200"/>
  </cs:valueAxis>
  <cs:wall>
    <cs:lnRef idx="0"/>
    <cs:fillRef idx="0"/>
    <cs:effectRef idx="0"/>
    <cs:fontRef idx="minor">
      <a:schemeClr val="lt1"/>
    </cs:fontRef>
  </cs:wall>
</cs:chartStyle>
</file>

<file path=ppt/charts/style4.xml><?xml version="1.0" encoding="utf-8"?>
<cs:chartStyle xmlns:cs="http://schemas.microsoft.com/office/drawing/2012/chartStyle" xmlns:a="http://schemas.openxmlformats.org/drawingml/2006/main" id="209">
  <cs:axisTitle>
    <cs:lnRef idx="0"/>
    <cs:fillRef idx="0"/>
    <cs:effectRef idx="0"/>
    <cs:fontRef idx="minor">
      <a:schemeClr val="lt1">
        <a:lumMod val="85000"/>
      </a:schemeClr>
    </cs:fontRef>
    <cs:defRPr sz="1197" b="1" kern="1200" cap="all"/>
  </cs:axisTitle>
  <cs:category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1197" kern="120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dk1">
              <a:lumMod val="65000"/>
              <a:lumOff val="35000"/>
            </a:schemeClr>
          </a:gs>
          <a:gs pos="100000">
            <a:schemeClr val="dk1">
              <a:lumMod val="85000"/>
              <a:lumOff val="15000"/>
            </a:schemeClr>
          </a:gs>
        </a:gsLst>
        <a:path path="circle">
          <a:fillToRect l="50000" t="50000" r="50000" b="50000"/>
        </a:path>
        <a:tileRect/>
      </a:gradFill>
    </cs:spPr>
    <cs:defRPr sz="1330" kern="1200"/>
  </cs:chartArea>
  <cs:dataLabel>
    <cs:lnRef idx="0"/>
    <cs:fillRef idx="0"/>
    <cs:effectRef idx="0"/>
    <cs:fontRef idx="minor">
      <a:schemeClr val="lt1">
        <a:lumMod val="8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lt1"/>
    </cs:fontRef>
  </cs:dataPoint>
  <cs:dataPoint3D>
    <cs:lnRef idx="0"/>
    <cs:fillRef idx="3">
      <cs:styleClr val="auto"/>
    </cs:fillRef>
    <cs:effectRef idx="3"/>
    <cs:fontRef idx="minor">
      <a:schemeClr val="lt1"/>
    </cs:fontRef>
  </cs:dataPoint3D>
  <cs:dataPointLine>
    <cs:lnRef idx="0">
      <cs:styleClr val="auto"/>
    </cs:lnRef>
    <cs:fillRef idx="3"/>
    <cs:effectRef idx="3"/>
    <cs:fontRef idx="minor">
      <a:schemeClr val="lt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lt1"/>
    </cs:fontRef>
    <cs:spPr>
      <a:ln w="952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lt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lt1">
        <a:lumMod val="85000"/>
      </a:schemeClr>
    </cs:fontRef>
    <cs:spPr>
      <a:ln w="9525">
        <a:solidFill>
          <a:schemeClr val="lt1">
            <a:lumMod val="95000"/>
            <a:alpha val="54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lt1"/>
    </cs:fontRef>
    <cs:spPr>
      <a:solidFill>
        <a:schemeClr val="dk1">
          <a:lumMod val="75000"/>
          <a:lumOff val="25000"/>
        </a:schemeClr>
      </a:solidFill>
      <a:ln w="9525">
        <a:solidFill>
          <a:schemeClr val="lt1">
            <a:lumMod val="95000"/>
            <a:alpha val="54000"/>
          </a:schemeClr>
        </a:solidFill>
      </a:ln>
    </cs:spPr>
  </cs:downBar>
  <cs:dropLine>
    <cs:lnRef idx="0"/>
    <cs:fillRef idx="0"/>
    <cs:effectRef idx="0"/>
    <cs:fontRef idx="minor">
      <a:schemeClr val="lt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</a:schemeClr>
        </a:solidFill>
        <a:round/>
      </a:ln>
    </cs:spPr>
  </cs:errorBar>
  <cs:floor>
    <cs:lnRef idx="0"/>
    <cs:fillRef idx="0"/>
    <cs:effectRef idx="0"/>
    <cs:fontRef idx="minor">
      <a:schemeClr val="lt1"/>
    </cs:fontRef>
  </cs:floor>
  <cs:gridlineMajor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  <a:alpha val="10000"/>
          </a:schemeClr>
        </a:solidFill>
        <a:round/>
      </a:ln>
    </cs:spPr>
  </cs:gridlineMajor>
  <cs:gridlineMinor>
    <cs:lnRef idx="0"/>
    <cs:fillRef idx="0"/>
    <cs:effectRef idx="0"/>
    <cs:fontRef idx="minor">
      <a:schemeClr val="lt1"/>
    </cs:fontRef>
    <cs:spPr>
      <a:ln>
        <a:solidFill>
          <a:schemeClr val="lt1">
            <a:lumMod val="95000"/>
            <a:alpha val="5000"/>
          </a:schemeClr>
        </a:solidFill>
      </a:ln>
    </cs:spPr>
  </cs:gridlineMinor>
  <cs:hiLoLine>
    <cs:lnRef idx="0"/>
    <cs:fillRef idx="0"/>
    <cs:effectRef idx="0"/>
    <cs:fontRef idx="minor">
      <a:schemeClr val="lt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lt1"/>
    </cs:fontRef>
    <cs:spPr>
      <a:ln w="9525">
        <a:solidFill>
          <a:schemeClr val="lt1">
            <a:lumMod val="95000"/>
            <a:alpha val="54000"/>
          </a:schemeClr>
        </a:solidFill>
      </a:ln>
    </cs:spPr>
  </cs:leaderLine>
  <cs:legend>
    <cs:lnRef idx="0"/>
    <cs:fillRef idx="0"/>
    <cs:effectRef idx="0"/>
    <cs:fontRef idx="minor">
      <a:schemeClr val="lt1">
        <a:lumMod val="85000"/>
      </a:schemeClr>
    </cs:fontRef>
    <cs:defRPr sz="1197" kern="1200"/>
  </cs:legend>
  <cs:plotArea>
    <cs:lnRef idx="0"/>
    <cs:fillRef idx="0"/>
    <cs:effectRef idx="0"/>
    <cs:fontRef idx="minor">
      <a:schemeClr val="lt1"/>
    </cs:fontRef>
  </cs:plotArea>
  <cs:plotArea3D>
    <cs:lnRef idx="0"/>
    <cs:fillRef idx="0"/>
    <cs:effectRef idx="0"/>
    <cs:fontRef idx="minor">
      <a:schemeClr val="lt1"/>
    </cs:fontRef>
  </cs:plotArea3D>
  <cs:series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  <a:alpha val="54000"/>
          </a:schemeClr>
        </a:solidFill>
        <a:round/>
      </a:ln>
    </cs:spPr>
  </cs:seriesLine>
  <cs:title>
    <cs:lnRef idx="0"/>
    <cs:fillRef idx="0"/>
    <cs:effectRef idx="0"/>
    <cs:fontRef idx="minor">
      <a:schemeClr val="lt1">
        <a:lumMod val="95000"/>
      </a:schemeClr>
    </cs:fontRef>
    <cs:defRPr sz="2128" b="1" kern="1200" spc="100" baseline="0">
      <a:effectLst>
        <a:outerShdw blurRad="50800" dist="38100" dir="5400000" algn="t" rotWithShape="0">
          <a:prstClr val="black">
            <a:alpha val="40000"/>
          </a:prstClr>
        </a:outerShdw>
      </a:effectLst>
    </cs:defRPr>
  </cs:title>
  <cs:trendline>
    <cs:lnRef idx="0">
      <cs:styleClr val="auto"/>
    </cs:lnRef>
    <cs:fillRef idx="0"/>
    <cs:effectRef idx="0"/>
    <cs:fontRef idx="minor">
      <a:schemeClr val="lt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lt1">
        <a:lumMod val="85000"/>
      </a:schemeClr>
    </cs:fontRef>
    <cs:defRPr sz="1197" kern="1200"/>
  </cs:trendlineLabel>
  <cs:upBar>
    <cs:lnRef idx="0"/>
    <cs:fillRef idx="0"/>
    <cs:effectRef idx="0"/>
    <cs:fontRef idx="minor">
      <a:schemeClr val="lt1"/>
    </cs:fontRef>
    <cs:spPr>
      <a:solidFill>
        <a:schemeClr val="lt1"/>
      </a:solidFill>
      <a:ln w="9525">
        <a:solidFill>
          <a:schemeClr val="lt1">
            <a:lumMod val="95000"/>
            <a:alpha val="54000"/>
          </a:schemeClr>
        </a:solidFill>
      </a:ln>
    </cs:spPr>
  </cs:upBar>
  <cs:valueAxis>
    <cs:lnRef idx="0"/>
    <cs:fillRef idx="0"/>
    <cs:effectRef idx="0"/>
    <cs:fontRef idx="minor">
      <a:schemeClr val="lt1">
        <a:lumMod val="85000"/>
      </a:schemeClr>
    </cs:fontRef>
    <cs:defRPr sz="1197" kern="1200"/>
  </cs:valueAxis>
  <cs:wall>
    <cs:lnRef idx="0"/>
    <cs:fillRef idx="0"/>
    <cs:effectRef idx="0"/>
    <cs:fontRef idx="minor">
      <a:schemeClr val="lt1"/>
    </cs:fontRef>
  </cs:wall>
</cs:chartStyle>
</file>

<file path=ppt/charts/style5.xml><?xml version="1.0" encoding="utf-8"?>
<cs:chartStyle xmlns:cs="http://schemas.microsoft.com/office/drawing/2012/chartStyle" xmlns:a="http://schemas.openxmlformats.org/drawingml/2006/main" id="236">
  <cs:axisTitle>
    <cs:lnRef idx="0"/>
    <cs:fillRef idx="0"/>
    <cs:effectRef idx="0"/>
    <cs:fontRef idx="minor">
      <a:schemeClr val="lt1">
        <a:lumMod val="75000"/>
      </a:schemeClr>
    </cs:fontRef>
    <cs:defRPr sz="900" b="1" kern="1200"/>
  </cs:axisTitle>
  <cs:categoryAxis>
    <cs:lnRef idx="0"/>
    <cs:fillRef idx="0"/>
    <cs:effectRef idx="0"/>
    <cs:fontRef idx="minor">
      <a:schemeClr val="lt1">
        <a:lumMod val="75000"/>
      </a:schemeClr>
    </cs:fontRef>
    <cs:defRPr sz="900" kern="1200"/>
  </cs:categoryAxis>
  <cs:chartArea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lt1">
        <a:lumMod val="75000"/>
      </a:schemeClr>
    </cs:fontRef>
    <cs:defRPr sz="900" kern="1200"/>
  </cs:dataLabel>
  <cs:dataLabelCallout>
    <cs:lnRef idx="0"/>
    <cs:fillRef idx="0"/>
    <cs:effectRef idx="0"/>
    <cs:fontRef idx="minor">
      <a:schemeClr val="lt1">
        <a:lumMod val="15000"/>
        <a:lumOff val="85000"/>
      </a:schemeClr>
    </cs:fontRef>
    <cs:spPr>
      <a:solidFill>
        <a:schemeClr val="dk1">
          <a:lumMod val="65000"/>
          <a:lumOff val="35000"/>
        </a:schemeClr>
      </a:solidFill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>
      <cs:styleClr val="auto"/>
    </cs:lnRef>
    <cs:fillRef idx="0"/>
    <cs:effectRef idx="0">
      <cs:styleClr val="auto"/>
    </cs:effectRef>
    <cs:fontRef idx="minor">
      <a:schemeClr val="dk1"/>
    </cs:fontRef>
    <cs:spPr>
      <a:ln w="9525" cap="flat" cmpd="sng" algn="ctr">
        <a:solidFill>
          <a:schemeClr val="phClr"/>
        </a:solidFill>
        <a:miter lim="800000"/>
      </a:ln>
      <a:effectLst>
        <a:glow rad="63500">
          <a:schemeClr val="phClr">
            <a:satMod val="175000"/>
            <a:alpha val="25000"/>
          </a:schemeClr>
        </a:glow>
      </a:effectLst>
    </cs:spPr>
  </cs:dataPoint>
  <cs:dataPoint3D>
    <cs:lnRef idx="0">
      <cs:styleClr val="auto"/>
    </cs:lnRef>
    <cs:fillRef idx="0">
      <cs:styleClr val="auto"/>
    </cs:fillRef>
    <cs:effectRef idx="0">
      <cs:styleClr val="auto"/>
    </cs:effectRef>
    <cs:fontRef idx="minor">
      <a:schemeClr val="dk1"/>
    </cs:fontRef>
    <cs:spPr>
      <a:ln w="9525" cap="flat" cmpd="sng" algn="ctr">
        <a:solidFill>
          <a:schemeClr val="phClr"/>
        </a:solidFill>
        <a:miter lim="800000"/>
      </a:ln>
      <a:effectLst>
        <a:glow rad="63500">
          <a:schemeClr val="phClr">
            <a:satMod val="175000"/>
            <a:alpha val="25000"/>
          </a:schemeClr>
        </a:glow>
      </a:effectLst>
    </cs:spPr>
  </cs:dataPoint3D>
  <cs:dataPointLine>
    <cs:lnRef idx="0">
      <cs:styleClr val="auto"/>
    </cs:lnRef>
    <cs:fillRef idx="0">
      <cs:styleClr val="auto"/>
    </cs:fillRef>
    <cs:effectRef idx="0">
      <cs:styleClr val="auto"/>
    </cs:effectRef>
    <cs:fontRef idx="minor">
      <a:schemeClr val="dk1"/>
    </cs:fontRef>
    <cs:spPr>
      <a:ln w="22225" cap="rnd">
        <a:solidFill>
          <a:schemeClr val="phClr"/>
        </a:solidFill>
      </a:ln>
      <a:effectLst>
        <a:glow rad="139700">
          <a:schemeClr val="phClr">
            <a:satMod val="175000"/>
            <a:alpha val="14000"/>
          </a:schemeClr>
        </a:glow>
      </a:effectLst>
    </cs:spPr>
  </cs:dataPointLine>
  <cs:dataPointMarker>
    <cs:lnRef idx="0">
      <cs:styleClr val="auto"/>
    </cs:lnRef>
    <cs:fillRef idx="0">
      <cs:styleClr val="auto"/>
    </cs:fillRef>
    <cs:effectRef idx="0">
      <cs:styleClr val="auto"/>
    </cs:effectRef>
    <cs:fontRef idx="minor">
      <a:schemeClr val="dk1"/>
    </cs:fontRef>
    <cs:spPr>
      <a:solidFill>
        <a:schemeClr val="phClr">
          <a:lumMod val="60000"/>
          <a:lumOff val="40000"/>
        </a:schemeClr>
      </a:solidFill>
      <a:effectLst>
        <a:glow rad="63500">
          <a:schemeClr val="phClr">
            <a:satMod val="175000"/>
            <a:alpha val="25000"/>
          </a:schemeClr>
        </a:glow>
      </a:effectLst>
    </cs:spPr>
  </cs:dataPointMarker>
  <cs:dataPointMarkerLayout symbol="circle" size="4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lt1">
        <a:lumMod val="75000"/>
      </a:schemeClr>
    </cs:fontRef>
    <cs:spPr>
      <a:ln w="9525">
        <a:solidFill>
          <a:schemeClr val="dk1">
            <a:lumMod val="50000"/>
            <a:lumOff val="50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lt1"/>
    </cs:fontRef>
    <cs:spPr>
      <a:solidFill>
        <a:schemeClr val="dk1">
          <a:lumMod val="50000"/>
          <a:lumOff val="50000"/>
        </a:schemeClr>
      </a:solidFill>
      <a:ln w="9525">
        <a:solidFill>
          <a:schemeClr val="dk1">
            <a:lumMod val="75000"/>
          </a:schemeClr>
        </a:solidFill>
        <a:round/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lt1">
            <a:lumMod val="50000"/>
          </a:schemeClr>
        </a:solidFill>
        <a:round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lt1">
            <a:lumMod val="50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gradFill>
          <a:gsLst>
            <a:gs pos="100000">
              <a:schemeClr val="dk1">
                <a:lumMod val="75000"/>
                <a:lumOff val="25000"/>
              </a:schemeClr>
            </a:gs>
            <a:gs pos="0">
              <a:schemeClr val="dk1">
                <a:lumMod val="65000"/>
                <a:lumOff val="35000"/>
              </a:schemeClr>
            </a:gs>
          </a:gsLst>
          <a:lin ang="5400000" scaled="0"/>
        </a:gradFill>
        <a:round/>
      </a:ln>
    </cs:spPr>
  </cs:gridlineMajor>
  <cs:gridlineMinor>
    <cs:lnRef idx="0"/>
    <cs:fillRef idx="0"/>
    <cs:effectRef idx="0"/>
    <cs:fontRef idx="minor">
      <a:schemeClr val="dk1"/>
    </cs:fontRef>
    <cs:spPr>
      <a:ln w="9525" cap="flat" cmpd="sng" algn="ctr">
        <a:gradFill>
          <a:gsLst>
            <a:gs pos="100000">
              <a:schemeClr val="dk1">
                <a:lumMod val="75000"/>
                <a:lumOff val="25000"/>
                <a:alpha val="25000"/>
              </a:schemeClr>
            </a:gs>
            <a:gs pos="0">
              <a:schemeClr val="dk1">
                <a:lumMod val="65000"/>
                <a:lumOff val="35000"/>
                <a:alpha val="25000"/>
              </a:schemeClr>
            </a:gs>
          </a:gsLst>
          <a:lin ang="5400000" scaled="0"/>
        </a:gradFill>
        <a:round/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lt1">
            <a:lumMod val="50000"/>
          </a:schemeClr>
        </a:solidFill>
        <a:round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lt1">
            <a:lumMod val="50000"/>
          </a:schemeClr>
        </a:solidFill>
        <a:round/>
      </a:ln>
    </cs:spPr>
  </cs:leaderLine>
  <cs:legend>
    <cs:lnRef idx="0"/>
    <cs:fillRef idx="0"/>
    <cs:effectRef idx="0"/>
    <cs:fontRef idx="minor">
      <a:schemeClr val="lt1">
        <a:lumMod val="75000"/>
      </a:schemeClr>
    </cs:fontRef>
    <cs:defRPr sz="900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lt1">
        <a:lumMod val="75000"/>
      </a:schemeClr>
    </cs:fontRef>
    <cs:defRPr sz="900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lt1">
            <a:lumMod val="50000"/>
          </a:schemeClr>
        </a:solidFill>
        <a:round/>
      </a:ln>
    </cs:spPr>
  </cs:seriesLine>
  <cs:title>
    <cs:lnRef idx="0"/>
    <cs:fillRef idx="0"/>
    <cs:effectRef idx="0"/>
    <cs:fontRef idx="minor">
      <a:schemeClr val="lt1">
        <a:lumMod val="85000"/>
      </a:schemeClr>
    </cs:fontRef>
    <cs:defRPr sz="1400" b="1" kern="1200" cap="none" baseline="0"/>
  </cs:title>
  <cs:trendline>
    <cs:lnRef idx="0">
      <cs:styleClr val="auto"/>
    </cs:lnRef>
    <cs:fillRef idx="0"/>
    <cs:effectRef idx="0"/>
    <cs:fontRef idx="minor">
      <a:schemeClr val="lt1"/>
    </cs:fontRef>
    <cs:spPr>
      <a:ln w="25400" cap="rnd">
        <a:solidFill>
          <a:schemeClr val="phClr">
            <a:alpha val="50000"/>
          </a:schemeClr>
        </a:solidFill>
      </a:ln>
    </cs:spPr>
  </cs:trendline>
  <cs:trendlineLabel>
    <cs:lnRef idx="0"/>
    <cs:fillRef idx="0"/>
    <cs:effectRef idx="0"/>
    <cs:fontRef idx="minor">
      <a:schemeClr val="lt1">
        <a:lumMod val="7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>
          <a:lumMod val="85000"/>
        </a:schemeClr>
      </a:solidFill>
      <a:ln w="9525">
        <a:solidFill>
          <a:schemeClr val="dk1">
            <a:lumMod val="50000"/>
          </a:schemeClr>
        </a:solidFill>
        <a:round/>
      </a:ln>
    </cs:spPr>
  </cs:upBar>
  <cs:valueAxis>
    <cs:lnRef idx="0"/>
    <cs:fillRef idx="0"/>
    <cs:effectRef idx="0"/>
    <cs:fontRef idx="minor">
      <a:schemeClr val="lt1">
        <a:lumMod val="75000"/>
      </a:schemeClr>
    </cs:fontRef>
    <cs:defRPr sz="900" kern="1200"/>
  </cs:valueAxis>
  <cs:wall>
    <cs:lnRef idx="0"/>
    <cs:fillRef idx="0"/>
    <cs:effectRef idx="0"/>
    <cs:fontRef idx="minor">
      <a:schemeClr val="dk1"/>
    </cs:fontRef>
  </cs:wall>
</cs:chartStyle>
</file>

<file path=ppt/charts/style6.xml><?xml version="1.0" encoding="utf-8"?>
<cs:chartStyle xmlns:cs="http://schemas.microsoft.com/office/drawing/2012/chartStyle" xmlns:a="http://schemas.openxmlformats.org/drawingml/2006/main" id="236">
  <cs:axisTitle>
    <cs:lnRef idx="0"/>
    <cs:fillRef idx="0"/>
    <cs:effectRef idx="0"/>
    <cs:fontRef idx="minor">
      <a:schemeClr val="lt1">
        <a:lumMod val="75000"/>
      </a:schemeClr>
    </cs:fontRef>
    <cs:defRPr sz="900" b="1" kern="1200"/>
  </cs:axisTitle>
  <cs:categoryAxis>
    <cs:lnRef idx="0"/>
    <cs:fillRef idx="0"/>
    <cs:effectRef idx="0"/>
    <cs:fontRef idx="minor">
      <a:schemeClr val="lt1">
        <a:lumMod val="75000"/>
      </a:schemeClr>
    </cs:fontRef>
    <cs:defRPr sz="900" kern="1200"/>
  </cs:categoryAxis>
  <cs:chartArea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lt1">
        <a:lumMod val="75000"/>
      </a:schemeClr>
    </cs:fontRef>
    <cs:defRPr sz="900" kern="1200"/>
  </cs:dataLabel>
  <cs:dataLabelCallout>
    <cs:lnRef idx="0"/>
    <cs:fillRef idx="0"/>
    <cs:effectRef idx="0"/>
    <cs:fontRef idx="minor">
      <a:schemeClr val="lt1">
        <a:lumMod val="15000"/>
        <a:lumOff val="85000"/>
      </a:schemeClr>
    </cs:fontRef>
    <cs:spPr>
      <a:solidFill>
        <a:schemeClr val="dk1">
          <a:lumMod val="65000"/>
          <a:lumOff val="35000"/>
        </a:schemeClr>
      </a:solidFill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>
      <cs:styleClr val="auto"/>
    </cs:lnRef>
    <cs:fillRef idx="0"/>
    <cs:effectRef idx="0">
      <cs:styleClr val="auto"/>
    </cs:effectRef>
    <cs:fontRef idx="minor">
      <a:schemeClr val="dk1"/>
    </cs:fontRef>
    <cs:spPr>
      <a:ln w="9525" cap="flat" cmpd="sng" algn="ctr">
        <a:solidFill>
          <a:schemeClr val="phClr"/>
        </a:solidFill>
        <a:miter lim="800000"/>
      </a:ln>
      <a:effectLst>
        <a:glow rad="63500">
          <a:schemeClr val="phClr">
            <a:satMod val="175000"/>
            <a:alpha val="25000"/>
          </a:schemeClr>
        </a:glow>
      </a:effectLst>
    </cs:spPr>
  </cs:dataPoint>
  <cs:dataPoint3D>
    <cs:lnRef idx="0">
      <cs:styleClr val="auto"/>
    </cs:lnRef>
    <cs:fillRef idx="0">
      <cs:styleClr val="auto"/>
    </cs:fillRef>
    <cs:effectRef idx="0">
      <cs:styleClr val="auto"/>
    </cs:effectRef>
    <cs:fontRef idx="minor">
      <a:schemeClr val="dk1"/>
    </cs:fontRef>
    <cs:spPr>
      <a:ln w="9525" cap="flat" cmpd="sng" algn="ctr">
        <a:solidFill>
          <a:schemeClr val="phClr"/>
        </a:solidFill>
        <a:miter lim="800000"/>
      </a:ln>
      <a:effectLst>
        <a:glow rad="63500">
          <a:schemeClr val="phClr">
            <a:satMod val="175000"/>
            <a:alpha val="25000"/>
          </a:schemeClr>
        </a:glow>
      </a:effectLst>
    </cs:spPr>
  </cs:dataPoint3D>
  <cs:dataPointLine>
    <cs:lnRef idx="0">
      <cs:styleClr val="auto"/>
    </cs:lnRef>
    <cs:fillRef idx="0">
      <cs:styleClr val="auto"/>
    </cs:fillRef>
    <cs:effectRef idx="0">
      <cs:styleClr val="auto"/>
    </cs:effectRef>
    <cs:fontRef idx="minor">
      <a:schemeClr val="dk1"/>
    </cs:fontRef>
    <cs:spPr>
      <a:ln w="22225" cap="rnd">
        <a:solidFill>
          <a:schemeClr val="phClr"/>
        </a:solidFill>
      </a:ln>
      <a:effectLst>
        <a:glow rad="139700">
          <a:schemeClr val="phClr">
            <a:satMod val="175000"/>
            <a:alpha val="14000"/>
          </a:schemeClr>
        </a:glow>
      </a:effectLst>
    </cs:spPr>
  </cs:dataPointLine>
  <cs:dataPointMarker>
    <cs:lnRef idx="0">
      <cs:styleClr val="auto"/>
    </cs:lnRef>
    <cs:fillRef idx="0">
      <cs:styleClr val="auto"/>
    </cs:fillRef>
    <cs:effectRef idx="0">
      <cs:styleClr val="auto"/>
    </cs:effectRef>
    <cs:fontRef idx="minor">
      <a:schemeClr val="dk1"/>
    </cs:fontRef>
    <cs:spPr>
      <a:solidFill>
        <a:schemeClr val="phClr">
          <a:lumMod val="60000"/>
          <a:lumOff val="40000"/>
        </a:schemeClr>
      </a:solidFill>
      <a:effectLst>
        <a:glow rad="63500">
          <a:schemeClr val="phClr">
            <a:satMod val="175000"/>
            <a:alpha val="25000"/>
          </a:schemeClr>
        </a:glow>
      </a:effectLst>
    </cs:spPr>
  </cs:dataPointMarker>
  <cs:dataPointMarkerLayout symbol="circle" size="4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lt1">
        <a:lumMod val="75000"/>
      </a:schemeClr>
    </cs:fontRef>
    <cs:spPr>
      <a:ln w="9525">
        <a:solidFill>
          <a:schemeClr val="dk1">
            <a:lumMod val="50000"/>
            <a:lumOff val="50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lt1"/>
    </cs:fontRef>
    <cs:spPr>
      <a:solidFill>
        <a:schemeClr val="dk1">
          <a:lumMod val="50000"/>
          <a:lumOff val="50000"/>
        </a:schemeClr>
      </a:solidFill>
      <a:ln w="9525">
        <a:solidFill>
          <a:schemeClr val="dk1">
            <a:lumMod val="75000"/>
          </a:schemeClr>
        </a:solidFill>
        <a:round/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lt1">
            <a:lumMod val="50000"/>
          </a:schemeClr>
        </a:solidFill>
        <a:round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lt1">
            <a:lumMod val="50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gradFill>
          <a:gsLst>
            <a:gs pos="100000">
              <a:schemeClr val="dk1">
                <a:lumMod val="75000"/>
                <a:lumOff val="25000"/>
              </a:schemeClr>
            </a:gs>
            <a:gs pos="0">
              <a:schemeClr val="dk1">
                <a:lumMod val="65000"/>
                <a:lumOff val="35000"/>
              </a:schemeClr>
            </a:gs>
          </a:gsLst>
          <a:lin ang="5400000" scaled="0"/>
        </a:gradFill>
        <a:round/>
      </a:ln>
    </cs:spPr>
  </cs:gridlineMajor>
  <cs:gridlineMinor>
    <cs:lnRef idx="0"/>
    <cs:fillRef idx="0"/>
    <cs:effectRef idx="0"/>
    <cs:fontRef idx="minor">
      <a:schemeClr val="dk1"/>
    </cs:fontRef>
    <cs:spPr>
      <a:ln w="9525" cap="flat" cmpd="sng" algn="ctr">
        <a:gradFill>
          <a:gsLst>
            <a:gs pos="100000">
              <a:schemeClr val="dk1">
                <a:lumMod val="75000"/>
                <a:lumOff val="25000"/>
                <a:alpha val="25000"/>
              </a:schemeClr>
            </a:gs>
            <a:gs pos="0">
              <a:schemeClr val="dk1">
                <a:lumMod val="65000"/>
                <a:lumOff val="35000"/>
                <a:alpha val="25000"/>
              </a:schemeClr>
            </a:gs>
          </a:gsLst>
          <a:lin ang="5400000" scaled="0"/>
        </a:gradFill>
        <a:round/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lt1">
            <a:lumMod val="50000"/>
          </a:schemeClr>
        </a:solidFill>
        <a:round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lt1">
            <a:lumMod val="50000"/>
          </a:schemeClr>
        </a:solidFill>
        <a:round/>
      </a:ln>
    </cs:spPr>
  </cs:leaderLine>
  <cs:legend>
    <cs:lnRef idx="0"/>
    <cs:fillRef idx="0"/>
    <cs:effectRef idx="0"/>
    <cs:fontRef idx="minor">
      <a:schemeClr val="lt1">
        <a:lumMod val="75000"/>
      </a:schemeClr>
    </cs:fontRef>
    <cs:defRPr sz="900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lt1">
        <a:lumMod val="75000"/>
      </a:schemeClr>
    </cs:fontRef>
    <cs:defRPr sz="900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lt1">
            <a:lumMod val="50000"/>
          </a:schemeClr>
        </a:solidFill>
        <a:round/>
      </a:ln>
    </cs:spPr>
  </cs:seriesLine>
  <cs:title>
    <cs:lnRef idx="0"/>
    <cs:fillRef idx="0"/>
    <cs:effectRef idx="0"/>
    <cs:fontRef idx="minor">
      <a:schemeClr val="lt1">
        <a:lumMod val="85000"/>
      </a:schemeClr>
    </cs:fontRef>
    <cs:defRPr sz="1400" b="1" kern="1200" cap="none" baseline="0"/>
  </cs:title>
  <cs:trendline>
    <cs:lnRef idx="0">
      <cs:styleClr val="auto"/>
    </cs:lnRef>
    <cs:fillRef idx="0"/>
    <cs:effectRef idx="0"/>
    <cs:fontRef idx="minor">
      <a:schemeClr val="lt1"/>
    </cs:fontRef>
    <cs:spPr>
      <a:ln w="25400" cap="rnd">
        <a:solidFill>
          <a:schemeClr val="phClr">
            <a:alpha val="50000"/>
          </a:schemeClr>
        </a:solidFill>
      </a:ln>
    </cs:spPr>
  </cs:trendline>
  <cs:trendlineLabel>
    <cs:lnRef idx="0"/>
    <cs:fillRef idx="0"/>
    <cs:effectRef idx="0"/>
    <cs:fontRef idx="minor">
      <a:schemeClr val="lt1">
        <a:lumMod val="7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>
          <a:lumMod val="85000"/>
        </a:schemeClr>
      </a:solidFill>
      <a:ln w="9525">
        <a:solidFill>
          <a:schemeClr val="dk1">
            <a:lumMod val="50000"/>
          </a:schemeClr>
        </a:solidFill>
        <a:round/>
      </a:ln>
    </cs:spPr>
  </cs:upBar>
  <cs:valueAxis>
    <cs:lnRef idx="0"/>
    <cs:fillRef idx="0"/>
    <cs:effectRef idx="0"/>
    <cs:fontRef idx="minor">
      <a:schemeClr val="lt1">
        <a:lumMod val="75000"/>
      </a:schemeClr>
    </cs:fontRef>
    <cs:defRPr sz="900" kern="1200"/>
  </cs:valueAxis>
  <cs:wall>
    <cs:lnRef idx="0"/>
    <cs:fillRef idx="0"/>
    <cs:effectRef idx="0"/>
    <cs:fontRef idx="minor">
      <a:schemeClr val="dk1"/>
    </cs:fontRef>
  </cs:wall>
</cs:chartStyle>
</file>

<file path=ppt/charts/style7.xml><?xml version="1.0" encoding="utf-8"?>
<cs:chartStyle xmlns:cs="http://schemas.microsoft.com/office/drawing/2012/chartStyle" xmlns:a="http://schemas.openxmlformats.org/drawingml/2006/main" id="236">
  <cs:axisTitle>
    <cs:lnRef idx="0"/>
    <cs:fillRef idx="0"/>
    <cs:effectRef idx="0"/>
    <cs:fontRef idx="minor">
      <a:schemeClr val="lt1">
        <a:lumMod val="75000"/>
      </a:schemeClr>
    </cs:fontRef>
    <cs:defRPr sz="900" b="1" kern="1200"/>
  </cs:axisTitle>
  <cs:categoryAxis>
    <cs:lnRef idx="0"/>
    <cs:fillRef idx="0"/>
    <cs:effectRef idx="0"/>
    <cs:fontRef idx="minor">
      <a:schemeClr val="lt1">
        <a:lumMod val="75000"/>
      </a:schemeClr>
    </cs:fontRef>
    <cs:defRPr sz="900" kern="1200"/>
  </cs:categoryAxis>
  <cs:chartArea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lt1">
        <a:lumMod val="75000"/>
      </a:schemeClr>
    </cs:fontRef>
    <cs:defRPr sz="900" kern="1200"/>
  </cs:dataLabel>
  <cs:dataLabelCallout>
    <cs:lnRef idx="0"/>
    <cs:fillRef idx="0"/>
    <cs:effectRef idx="0"/>
    <cs:fontRef idx="minor">
      <a:schemeClr val="lt1">
        <a:lumMod val="15000"/>
        <a:lumOff val="85000"/>
      </a:schemeClr>
    </cs:fontRef>
    <cs:spPr>
      <a:solidFill>
        <a:schemeClr val="dk1">
          <a:lumMod val="65000"/>
          <a:lumOff val="35000"/>
        </a:schemeClr>
      </a:solidFill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>
      <cs:styleClr val="auto"/>
    </cs:lnRef>
    <cs:fillRef idx="0"/>
    <cs:effectRef idx="0">
      <cs:styleClr val="auto"/>
    </cs:effectRef>
    <cs:fontRef idx="minor">
      <a:schemeClr val="dk1"/>
    </cs:fontRef>
    <cs:spPr>
      <a:ln w="9525" cap="flat" cmpd="sng" algn="ctr">
        <a:solidFill>
          <a:schemeClr val="phClr"/>
        </a:solidFill>
        <a:miter lim="800000"/>
      </a:ln>
      <a:effectLst>
        <a:glow rad="63500">
          <a:schemeClr val="phClr">
            <a:satMod val="175000"/>
            <a:alpha val="25000"/>
          </a:schemeClr>
        </a:glow>
      </a:effectLst>
    </cs:spPr>
  </cs:dataPoint>
  <cs:dataPoint3D>
    <cs:lnRef idx="0">
      <cs:styleClr val="auto"/>
    </cs:lnRef>
    <cs:fillRef idx="0">
      <cs:styleClr val="auto"/>
    </cs:fillRef>
    <cs:effectRef idx="0">
      <cs:styleClr val="auto"/>
    </cs:effectRef>
    <cs:fontRef idx="minor">
      <a:schemeClr val="dk1"/>
    </cs:fontRef>
    <cs:spPr>
      <a:ln w="9525" cap="flat" cmpd="sng" algn="ctr">
        <a:solidFill>
          <a:schemeClr val="phClr"/>
        </a:solidFill>
        <a:miter lim="800000"/>
      </a:ln>
      <a:effectLst>
        <a:glow rad="63500">
          <a:schemeClr val="phClr">
            <a:satMod val="175000"/>
            <a:alpha val="25000"/>
          </a:schemeClr>
        </a:glow>
      </a:effectLst>
    </cs:spPr>
  </cs:dataPoint3D>
  <cs:dataPointLine>
    <cs:lnRef idx="0">
      <cs:styleClr val="auto"/>
    </cs:lnRef>
    <cs:fillRef idx="0">
      <cs:styleClr val="auto"/>
    </cs:fillRef>
    <cs:effectRef idx="0">
      <cs:styleClr val="auto"/>
    </cs:effectRef>
    <cs:fontRef idx="minor">
      <a:schemeClr val="dk1"/>
    </cs:fontRef>
    <cs:spPr>
      <a:ln w="22225" cap="rnd">
        <a:solidFill>
          <a:schemeClr val="phClr"/>
        </a:solidFill>
      </a:ln>
      <a:effectLst>
        <a:glow rad="139700">
          <a:schemeClr val="phClr">
            <a:satMod val="175000"/>
            <a:alpha val="14000"/>
          </a:schemeClr>
        </a:glow>
      </a:effectLst>
    </cs:spPr>
  </cs:dataPointLine>
  <cs:dataPointMarker>
    <cs:lnRef idx="0">
      <cs:styleClr val="auto"/>
    </cs:lnRef>
    <cs:fillRef idx="0">
      <cs:styleClr val="auto"/>
    </cs:fillRef>
    <cs:effectRef idx="0">
      <cs:styleClr val="auto"/>
    </cs:effectRef>
    <cs:fontRef idx="minor">
      <a:schemeClr val="dk1"/>
    </cs:fontRef>
    <cs:spPr>
      <a:solidFill>
        <a:schemeClr val="phClr">
          <a:lumMod val="60000"/>
          <a:lumOff val="40000"/>
        </a:schemeClr>
      </a:solidFill>
      <a:effectLst>
        <a:glow rad="63500">
          <a:schemeClr val="phClr">
            <a:satMod val="175000"/>
            <a:alpha val="25000"/>
          </a:schemeClr>
        </a:glow>
      </a:effectLst>
    </cs:spPr>
  </cs:dataPointMarker>
  <cs:dataPointMarkerLayout symbol="circle" size="4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lt1">
        <a:lumMod val="75000"/>
      </a:schemeClr>
    </cs:fontRef>
    <cs:spPr>
      <a:ln w="9525">
        <a:solidFill>
          <a:schemeClr val="dk1">
            <a:lumMod val="50000"/>
            <a:lumOff val="50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lt1"/>
    </cs:fontRef>
    <cs:spPr>
      <a:solidFill>
        <a:schemeClr val="dk1">
          <a:lumMod val="50000"/>
          <a:lumOff val="50000"/>
        </a:schemeClr>
      </a:solidFill>
      <a:ln w="9525">
        <a:solidFill>
          <a:schemeClr val="dk1">
            <a:lumMod val="75000"/>
          </a:schemeClr>
        </a:solidFill>
        <a:round/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lt1">
            <a:lumMod val="50000"/>
          </a:schemeClr>
        </a:solidFill>
        <a:round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lt1">
            <a:lumMod val="50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gradFill>
          <a:gsLst>
            <a:gs pos="100000">
              <a:schemeClr val="dk1">
                <a:lumMod val="75000"/>
                <a:lumOff val="25000"/>
              </a:schemeClr>
            </a:gs>
            <a:gs pos="0">
              <a:schemeClr val="dk1">
                <a:lumMod val="65000"/>
                <a:lumOff val="35000"/>
              </a:schemeClr>
            </a:gs>
          </a:gsLst>
          <a:lin ang="5400000" scaled="0"/>
        </a:gradFill>
        <a:round/>
      </a:ln>
    </cs:spPr>
  </cs:gridlineMajor>
  <cs:gridlineMinor>
    <cs:lnRef idx="0"/>
    <cs:fillRef idx="0"/>
    <cs:effectRef idx="0"/>
    <cs:fontRef idx="minor">
      <a:schemeClr val="dk1"/>
    </cs:fontRef>
    <cs:spPr>
      <a:ln w="9525" cap="flat" cmpd="sng" algn="ctr">
        <a:gradFill>
          <a:gsLst>
            <a:gs pos="100000">
              <a:schemeClr val="dk1">
                <a:lumMod val="75000"/>
                <a:lumOff val="25000"/>
                <a:alpha val="25000"/>
              </a:schemeClr>
            </a:gs>
            <a:gs pos="0">
              <a:schemeClr val="dk1">
                <a:lumMod val="65000"/>
                <a:lumOff val="35000"/>
                <a:alpha val="25000"/>
              </a:schemeClr>
            </a:gs>
          </a:gsLst>
          <a:lin ang="5400000" scaled="0"/>
        </a:gradFill>
        <a:round/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lt1">
            <a:lumMod val="50000"/>
          </a:schemeClr>
        </a:solidFill>
        <a:round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lt1">
            <a:lumMod val="50000"/>
          </a:schemeClr>
        </a:solidFill>
        <a:round/>
      </a:ln>
    </cs:spPr>
  </cs:leaderLine>
  <cs:legend>
    <cs:lnRef idx="0"/>
    <cs:fillRef idx="0"/>
    <cs:effectRef idx="0"/>
    <cs:fontRef idx="minor">
      <a:schemeClr val="lt1">
        <a:lumMod val="75000"/>
      </a:schemeClr>
    </cs:fontRef>
    <cs:defRPr sz="900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lt1">
        <a:lumMod val="75000"/>
      </a:schemeClr>
    </cs:fontRef>
    <cs:defRPr sz="900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lt1">
            <a:lumMod val="50000"/>
          </a:schemeClr>
        </a:solidFill>
        <a:round/>
      </a:ln>
    </cs:spPr>
  </cs:seriesLine>
  <cs:title>
    <cs:lnRef idx="0"/>
    <cs:fillRef idx="0"/>
    <cs:effectRef idx="0"/>
    <cs:fontRef idx="minor">
      <a:schemeClr val="lt1">
        <a:lumMod val="85000"/>
      </a:schemeClr>
    </cs:fontRef>
    <cs:defRPr sz="1400" b="1" kern="1200" cap="none" baseline="0"/>
  </cs:title>
  <cs:trendline>
    <cs:lnRef idx="0">
      <cs:styleClr val="auto"/>
    </cs:lnRef>
    <cs:fillRef idx="0"/>
    <cs:effectRef idx="0"/>
    <cs:fontRef idx="minor">
      <a:schemeClr val="lt1"/>
    </cs:fontRef>
    <cs:spPr>
      <a:ln w="25400" cap="rnd">
        <a:solidFill>
          <a:schemeClr val="phClr">
            <a:alpha val="50000"/>
          </a:schemeClr>
        </a:solidFill>
      </a:ln>
    </cs:spPr>
  </cs:trendline>
  <cs:trendlineLabel>
    <cs:lnRef idx="0"/>
    <cs:fillRef idx="0"/>
    <cs:effectRef idx="0"/>
    <cs:fontRef idx="minor">
      <a:schemeClr val="lt1">
        <a:lumMod val="7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>
          <a:lumMod val="85000"/>
        </a:schemeClr>
      </a:solidFill>
      <a:ln w="9525">
        <a:solidFill>
          <a:schemeClr val="dk1">
            <a:lumMod val="50000"/>
          </a:schemeClr>
        </a:solidFill>
        <a:round/>
      </a:ln>
    </cs:spPr>
  </cs:upBar>
  <cs:valueAxis>
    <cs:lnRef idx="0"/>
    <cs:fillRef idx="0"/>
    <cs:effectRef idx="0"/>
    <cs:fontRef idx="minor">
      <a:schemeClr val="lt1">
        <a:lumMod val="75000"/>
      </a:schemeClr>
    </cs:fontRef>
    <cs:defRPr sz="900" kern="1200"/>
  </cs:valueAxis>
  <cs:wall>
    <cs:lnRef idx="0"/>
    <cs:fillRef idx="0"/>
    <cs:effectRef idx="0"/>
    <cs:fontRef idx="minor">
      <a:schemeClr val="dk1"/>
    </cs:fontRef>
  </cs:wall>
</cs:chartStyle>
</file>

<file path=ppt/charts/style8.xml><?xml version="1.0" encoding="utf-8"?>
<cs:chartStyle xmlns:cs="http://schemas.microsoft.com/office/drawing/2012/chartStyle" xmlns:a="http://schemas.openxmlformats.org/drawingml/2006/main" id="236">
  <cs:axisTitle>
    <cs:lnRef idx="0"/>
    <cs:fillRef idx="0"/>
    <cs:effectRef idx="0"/>
    <cs:fontRef idx="minor">
      <a:schemeClr val="lt1">
        <a:lumMod val="75000"/>
      </a:schemeClr>
    </cs:fontRef>
    <cs:defRPr sz="900" b="1" kern="1200"/>
  </cs:axisTitle>
  <cs:categoryAxis>
    <cs:lnRef idx="0"/>
    <cs:fillRef idx="0"/>
    <cs:effectRef idx="0"/>
    <cs:fontRef idx="minor">
      <a:schemeClr val="lt1">
        <a:lumMod val="75000"/>
      </a:schemeClr>
    </cs:fontRef>
    <cs:defRPr sz="900" kern="1200"/>
  </cs:categoryAxis>
  <cs:chartArea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lt1">
        <a:lumMod val="75000"/>
      </a:schemeClr>
    </cs:fontRef>
    <cs:defRPr sz="900" kern="1200"/>
  </cs:dataLabel>
  <cs:dataLabelCallout>
    <cs:lnRef idx="0"/>
    <cs:fillRef idx="0"/>
    <cs:effectRef idx="0"/>
    <cs:fontRef idx="minor">
      <a:schemeClr val="lt1">
        <a:lumMod val="15000"/>
        <a:lumOff val="85000"/>
      </a:schemeClr>
    </cs:fontRef>
    <cs:spPr>
      <a:solidFill>
        <a:schemeClr val="dk1">
          <a:lumMod val="65000"/>
          <a:lumOff val="35000"/>
        </a:schemeClr>
      </a:solidFill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>
      <cs:styleClr val="auto"/>
    </cs:lnRef>
    <cs:fillRef idx="0"/>
    <cs:effectRef idx="0">
      <cs:styleClr val="auto"/>
    </cs:effectRef>
    <cs:fontRef idx="minor">
      <a:schemeClr val="dk1"/>
    </cs:fontRef>
    <cs:spPr>
      <a:ln w="9525" cap="flat" cmpd="sng" algn="ctr">
        <a:solidFill>
          <a:schemeClr val="phClr"/>
        </a:solidFill>
        <a:miter lim="800000"/>
      </a:ln>
      <a:effectLst>
        <a:glow rad="63500">
          <a:schemeClr val="phClr">
            <a:satMod val="175000"/>
            <a:alpha val="25000"/>
          </a:schemeClr>
        </a:glow>
      </a:effectLst>
    </cs:spPr>
  </cs:dataPoint>
  <cs:dataPoint3D>
    <cs:lnRef idx="0">
      <cs:styleClr val="auto"/>
    </cs:lnRef>
    <cs:fillRef idx="0">
      <cs:styleClr val="auto"/>
    </cs:fillRef>
    <cs:effectRef idx="0">
      <cs:styleClr val="auto"/>
    </cs:effectRef>
    <cs:fontRef idx="minor">
      <a:schemeClr val="dk1"/>
    </cs:fontRef>
    <cs:spPr>
      <a:ln w="9525" cap="flat" cmpd="sng" algn="ctr">
        <a:solidFill>
          <a:schemeClr val="phClr"/>
        </a:solidFill>
        <a:miter lim="800000"/>
      </a:ln>
      <a:effectLst>
        <a:glow rad="63500">
          <a:schemeClr val="phClr">
            <a:satMod val="175000"/>
            <a:alpha val="25000"/>
          </a:schemeClr>
        </a:glow>
      </a:effectLst>
    </cs:spPr>
  </cs:dataPoint3D>
  <cs:dataPointLine>
    <cs:lnRef idx="0">
      <cs:styleClr val="auto"/>
    </cs:lnRef>
    <cs:fillRef idx="0">
      <cs:styleClr val="auto"/>
    </cs:fillRef>
    <cs:effectRef idx="0">
      <cs:styleClr val="auto"/>
    </cs:effectRef>
    <cs:fontRef idx="minor">
      <a:schemeClr val="dk1"/>
    </cs:fontRef>
    <cs:spPr>
      <a:ln w="22225" cap="rnd">
        <a:solidFill>
          <a:schemeClr val="phClr"/>
        </a:solidFill>
      </a:ln>
      <a:effectLst>
        <a:glow rad="139700">
          <a:schemeClr val="phClr">
            <a:satMod val="175000"/>
            <a:alpha val="14000"/>
          </a:schemeClr>
        </a:glow>
      </a:effectLst>
    </cs:spPr>
  </cs:dataPointLine>
  <cs:dataPointMarker>
    <cs:lnRef idx="0">
      <cs:styleClr val="auto"/>
    </cs:lnRef>
    <cs:fillRef idx="0">
      <cs:styleClr val="auto"/>
    </cs:fillRef>
    <cs:effectRef idx="0">
      <cs:styleClr val="auto"/>
    </cs:effectRef>
    <cs:fontRef idx="minor">
      <a:schemeClr val="dk1"/>
    </cs:fontRef>
    <cs:spPr>
      <a:solidFill>
        <a:schemeClr val="phClr">
          <a:lumMod val="60000"/>
          <a:lumOff val="40000"/>
        </a:schemeClr>
      </a:solidFill>
      <a:effectLst>
        <a:glow rad="63500">
          <a:schemeClr val="phClr">
            <a:satMod val="175000"/>
            <a:alpha val="25000"/>
          </a:schemeClr>
        </a:glow>
      </a:effectLst>
    </cs:spPr>
  </cs:dataPointMarker>
  <cs:dataPointMarkerLayout symbol="circle" size="4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lt1">
        <a:lumMod val="75000"/>
      </a:schemeClr>
    </cs:fontRef>
    <cs:spPr>
      <a:ln w="9525">
        <a:solidFill>
          <a:schemeClr val="dk1">
            <a:lumMod val="50000"/>
            <a:lumOff val="50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lt1"/>
    </cs:fontRef>
    <cs:spPr>
      <a:solidFill>
        <a:schemeClr val="dk1">
          <a:lumMod val="50000"/>
          <a:lumOff val="50000"/>
        </a:schemeClr>
      </a:solidFill>
      <a:ln w="9525">
        <a:solidFill>
          <a:schemeClr val="dk1">
            <a:lumMod val="75000"/>
          </a:schemeClr>
        </a:solidFill>
        <a:round/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lt1">
            <a:lumMod val="50000"/>
          </a:schemeClr>
        </a:solidFill>
        <a:round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lt1">
            <a:lumMod val="50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gradFill>
          <a:gsLst>
            <a:gs pos="100000">
              <a:schemeClr val="dk1">
                <a:lumMod val="75000"/>
                <a:lumOff val="25000"/>
              </a:schemeClr>
            </a:gs>
            <a:gs pos="0">
              <a:schemeClr val="dk1">
                <a:lumMod val="65000"/>
                <a:lumOff val="35000"/>
              </a:schemeClr>
            </a:gs>
          </a:gsLst>
          <a:lin ang="5400000" scaled="0"/>
        </a:gradFill>
        <a:round/>
      </a:ln>
    </cs:spPr>
  </cs:gridlineMajor>
  <cs:gridlineMinor>
    <cs:lnRef idx="0"/>
    <cs:fillRef idx="0"/>
    <cs:effectRef idx="0"/>
    <cs:fontRef idx="minor">
      <a:schemeClr val="dk1"/>
    </cs:fontRef>
    <cs:spPr>
      <a:ln w="9525" cap="flat" cmpd="sng" algn="ctr">
        <a:gradFill>
          <a:gsLst>
            <a:gs pos="100000">
              <a:schemeClr val="dk1">
                <a:lumMod val="75000"/>
                <a:lumOff val="25000"/>
                <a:alpha val="25000"/>
              </a:schemeClr>
            </a:gs>
            <a:gs pos="0">
              <a:schemeClr val="dk1">
                <a:lumMod val="65000"/>
                <a:lumOff val="35000"/>
                <a:alpha val="25000"/>
              </a:schemeClr>
            </a:gs>
          </a:gsLst>
          <a:lin ang="5400000" scaled="0"/>
        </a:gradFill>
        <a:round/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lt1">
            <a:lumMod val="50000"/>
          </a:schemeClr>
        </a:solidFill>
        <a:round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lt1">
            <a:lumMod val="50000"/>
          </a:schemeClr>
        </a:solidFill>
        <a:round/>
      </a:ln>
    </cs:spPr>
  </cs:leaderLine>
  <cs:legend>
    <cs:lnRef idx="0"/>
    <cs:fillRef idx="0"/>
    <cs:effectRef idx="0"/>
    <cs:fontRef idx="minor">
      <a:schemeClr val="lt1">
        <a:lumMod val="75000"/>
      </a:schemeClr>
    </cs:fontRef>
    <cs:defRPr sz="900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lt1">
        <a:lumMod val="75000"/>
      </a:schemeClr>
    </cs:fontRef>
    <cs:defRPr sz="900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lt1">
            <a:lumMod val="50000"/>
          </a:schemeClr>
        </a:solidFill>
        <a:round/>
      </a:ln>
    </cs:spPr>
  </cs:seriesLine>
  <cs:title>
    <cs:lnRef idx="0"/>
    <cs:fillRef idx="0"/>
    <cs:effectRef idx="0"/>
    <cs:fontRef idx="minor">
      <a:schemeClr val="lt1">
        <a:lumMod val="85000"/>
      </a:schemeClr>
    </cs:fontRef>
    <cs:defRPr sz="1400" b="1" kern="1200" cap="none" baseline="0"/>
  </cs:title>
  <cs:trendline>
    <cs:lnRef idx="0">
      <cs:styleClr val="auto"/>
    </cs:lnRef>
    <cs:fillRef idx="0"/>
    <cs:effectRef idx="0"/>
    <cs:fontRef idx="minor">
      <a:schemeClr val="lt1"/>
    </cs:fontRef>
    <cs:spPr>
      <a:ln w="25400" cap="rnd">
        <a:solidFill>
          <a:schemeClr val="phClr">
            <a:alpha val="50000"/>
          </a:schemeClr>
        </a:solidFill>
      </a:ln>
    </cs:spPr>
  </cs:trendline>
  <cs:trendlineLabel>
    <cs:lnRef idx="0"/>
    <cs:fillRef idx="0"/>
    <cs:effectRef idx="0"/>
    <cs:fontRef idx="minor">
      <a:schemeClr val="lt1">
        <a:lumMod val="7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>
          <a:lumMod val="85000"/>
        </a:schemeClr>
      </a:solidFill>
      <a:ln w="9525">
        <a:solidFill>
          <a:schemeClr val="dk1">
            <a:lumMod val="50000"/>
          </a:schemeClr>
        </a:solidFill>
        <a:round/>
      </a:ln>
    </cs:spPr>
  </cs:upBar>
  <cs:valueAxis>
    <cs:lnRef idx="0"/>
    <cs:fillRef idx="0"/>
    <cs:effectRef idx="0"/>
    <cs:fontRef idx="minor">
      <a:schemeClr val="lt1">
        <a:lumMod val="75000"/>
      </a:schemeClr>
    </cs:fontRef>
    <cs:defRPr sz="900" kern="1200"/>
  </cs:valueAxis>
  <cs:wall>
    <cs:lnRef idx="0"/>
    <cs:fillRef idx="0"/>
    <cs:effectRef idx="0"/>
    <cs:fontRef idx="minor">
      <a:schemeClr val="dk1"/>
    </cs:fontRef>
  </cs:wall>
</cs:chartStyle>
</file>

<file path=ppt/charts/style9.xml><?xml version="1.0" encoding="utf-8"?>
<cs:chartStyle xmlns:cs="http://schemas.microsoft.com/office/drawing/2012/chartStyle" xmlns:a="http://schemas.openxmlformats.org/drawingml/2006/main" id="209">
  <cs:axisTitle>
    <cs:lnRef idx="0"/>
    <cs:fillRef idx="0"/>
    <cs:effectRef idx="0"/>
    <cs:fontRef idx="minor">
      <a:schemeClr val="lt1">
        <a:lumMod val="85000"/>
      </a:schemeClr>
    </cs:fontRef>
    <cs:defRPr sz="900" b="1" kern="1200" cap="all"/>
  </cs:axisTitle>
  <cs:category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900" kern="120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dk1">
              <a:lumMod val="65000"/>
              <a:lumOff val="35000"/>
            </a:schemeClr>
          </a:gs>
          <a:gs pos="100000">
            <a:schemeClr val="dk1">
              <a:lumMod val="85000"/>
              <a:lumOff val="15000"/>
            </a:schemeClr>
          </a:gs>
        </a:gsLst>
        <a:path path="circle">
          <a:fillToRect l="50000" t="50000" r="50000" b="50000"/>
        </a:path>
        <a:tileRect/>
      </a:gradFill>
    </cs:spPr>
    <cs:defRPr sz="1000" kern="1200"/>
  </cs:chartArea>
  <cs:dataLabel>
    <cs:lnRef idx="0"/>
    <cs:fillRef idx="0"/>
    <cs:effectRef idx="0"/>
    <cs:fontRef idx="minor">
      <a:schemeClr val="lt1">
        <a:lumMod val="8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lt1"/>
    </cs:fontRef>
  </cs:dataPoint>
  <cs:dataPoint3D>
    <cs:lnRef idx="0"/>
    <cs:fillRef idx="3">
      <cs:styleClr val="auto"/>
    </cs:fillRef>
    <cs:effectRef idx="3"/>
    <cs:fontRef idx="minor">
      <a:schemeClr val="lt1"/>
    </cs:fontRef>
  </cs:dataPoint3D>
  <cs:dataPointLine>
    <cs:lnRef idx="0">
      <cs:styleClr val="auto"/>
    </cs:lnRef>
    <cs:fillRef idx="3"/>
    <cs:effectRef idx="3"/>
    <cs:fontRef idx="minor">
      <a:schemeClr val="lt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lt1"/>
    </cs:fontRef>
    <cs:spPr>
      <a:ln w="952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lt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lt1">
        <a:lumMod val="85000"/>
      </a:schemeClr>
    </cs:fontRef>
    <cs:spPr>
      <a:ln w="9525">
        <a:solidFill>
          <a:schemeClr val="lt1">
            <a:lumMod val="95000"/>
            <a:alpha val="54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lt1"/>
    </cs:fontRef>
    <cs:spPr>
      <a:solidFill>
        <a:schemeClr val="dk1">
          <a:lumMod val="75000"/>
          <a:lumOff val="25000"/>
        </a:schemeClr>
      </a:solidFill>
      <a:ln w="9525">
        <a:solidFill>
          <a:schemeClr val="lt1">
            <a:lumMod val="95000"/>
            <a:alpha val="54000"/>
          </a:schemeClr>
        </a:solidFill>
      </a:ln>
    </cs:spPr>
  </cs:downBar>
  <cs:dropLine>
    <cs:lnRef idx="0"/>
    <cs:fillRef idx="0"/>
    <cs:effectRef idx="0"/>
    <cs:fontRef idx="minor">
      <a:schemeClr val="lt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</a:schemeClr>
        </a:solidFill>
        <a:round/>
      </a:ln>
    </cs:spPr>
  </cs:errorBar>
  <cs:floor>
    <cs:lnRef idx="0"/>
    <cs:fillRef idx="0"/>
    <cs:effectRef idx="0"/>
    <cs:fontRef idx="minor">
      <a:schemeClr val="lt1"/>
    </cs:fontRef>
  </cs:floor>
  <cs:gridlineMajor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  <a:alpha val="10000"/>
          </a:schemeClr>
        </a:solidFill>
        <a:round/>
      </a:ln>
    </cs:spPr>
  </cs:gridlineMajor>
  <cs:gridlineMinor>
    <cs:lnRef idx="0"/>
    <cs:fillRef idx="0"/>
    <cs:effectRef idx="0"/>
    <cs:fontRef idx="minor">
      <a:schemeClr val="lt1"/>
    </cs:fontRef>
    <cs:spPr>
      <a:ln>
        <a:solidFill>
          <a:schemeClr val="lt1">
            <a:lumMod val="95000"/>
            <a:alpha val="5000"/>
          </a:schemeClr>
        </a:solidFill>
      </a:ln>
    </cs:spPr>
  </cs:gridlineMinor>
  <cs:hiLoLine>
    <cs:lnRef idx="0"/>
    <cs:fillRef idx="0"/>
    <cs:effectRef idx="0"/>
    <cs:fontRef idx="minor">
      <a:schemeClr val="lt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lt1"/>
    </cs:fontRef>
    <cs:spPr>
      <a:ln w="9525">
        <a:solidFill>
          <a:schemeClr val="lt1">
            <a:lumMod val="95000"/>
            <a:alpha val="54000"/>
          </a:schemeClr>
        </a:solidFill>
      </a:ln>
    </cs:spPr>
  </cs:leaderLine>
  <cs:legend>
    <cs:lnRef idx="0"/>
    <cs:fillRef idx="0"/>
    <cs:effectRef idx="0"/>
    <cs:fontRef idx="minor">
      <a:schemeClr val="lt1">
        <a:lumMod val="85000"/>
      </a:schemeClr>
    </cs:fontRef>
    <cs:defRPr sz="900" kern="1200"/>
  </cs:legend>
  <cs:plotArea>
    <cs:lnRef idx="0"/>
    <cs:fillRef idx="0"/>
    <cs:effectRef idx="0"/>
    <cs:fontRef idx="minor">
      <a:schemeClr val="lt1"/>
    </cs:fontRef>
  </cs:plotArea>
  <cs:plotArea3D>
    <cs:lnRef idx="0"/>
    <cs:fillRef idx="0"/>
    <cs:effectRef idx="0"/>
    <cs:fontRef idx="minor">
      <a:schemeClr val="lt1"/>
    </cs:fontRef>
  </cs:plotArea3D>
  <cs:series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  <a:alpha val="54000"/>
          </a:schemeClr>
        </a:solidFill>
        <a:round/>
      </a:ln>
    </cs:spPr>
  </cs:seriesLine>
  <cs:title>
    <cs:lnRef idx="0"/>
    <cs:fillRef idx="0"/>
    <cs:effectRef idx="0"/>
    <cs:fontRef idx="minor">
      <a:schemeClr val="lt1">
        <a:lumMod val="95000"/>
      </a:schemeClr>
    </cs:fontRef>
    <cs:defRPr sz="1600" b="1" kern="1200" spc="100" baseline="0">
      <a:effectLst>
        <a:outerShdw blurRad="50800" dist="38100" dir="5400000" algn="t" rotWithShape="0">
          <a:prstClr val="black">
            <a:alpha val="40000"/>
          </a:prstClr>
        </a:outerShdw>
      </a:effectLst>
    </cs:defRPr>
  </cs:title>
  <cs:trendline>
    <cs:lnRef idx="0">
      <cs:styleClr val="auto"/>
    </cs:lnRef>
    <cs:fillRef idx="0"/>
    <cs:effectRef idx="0"/>
    <cs:fontRef idx="minor">
      <a:schemeClr val="lt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lt1">
        <a:lumMod val="85000"/>
      </a:schemeClr>
    </cs:fontRef>
    <cs:defRPr sz="900" kern="1200"/>
  </cs:trendlineLabel>
  <cs:upBar>
    <cs:lnRef idx="0"/>
    <cs:fillRef idx="0"/>
    <cs:effectRef idx="0"/>
    <cs:fontRef idx="minor">
      <a:schemeClr val="lt1"/>
    </cs:fontRef>
    <cs:spPr>
      <a:solidFill>
        <a:schemeClr val="lt1"/>
      </a:solidFill>
      <a:ln w="9525">
        <a:solidFill>
          <a:schemeClr val="lt1">
            <a:lumMod val="95000"/>
            <a:alpha val="54000"/>
          </a:schemeClr>
        </a:solidFill>
      </a:ln>
    </cs:spPr>
  </cs:upBar>
  <cs:valueAxis>
    <cs:lnRef idx="0"/>
    <cs:fillRef idx="0"/>
    <cs:effectRef idx="0"/>
    <cs:fontRef idx="minor">
      <a:schemeClr val="lt1">
        <a:lumMod val="85000"/>
      </a:schemeClr>
    </cs:fontRef>
    <cs:defRPr sz="900" kern="1200"/>
  </cs:valueAxis>
  <cs:wall>
    <cs:lnRef idx="0"/>
    <cs:fillRef idx="0"/>
    <cs:effectRef idx="0"/>
    <cs:fontRef idx="minor">
      <a:schemeClr val="lt1"/>
    </cs:fontRef>
  </cs:wall>
</cs:chartStyl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F2F17359-000A-9044-B834-9FBD0018D52B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C98B882-BA21-D947-B59A-B375F7B018C9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E773F5E-F60B-3D42-A6DD-6D5611C2F6EE}" type="datetimeFigureOut">
              <a:rPr lang="en-US" smtClean="0"/>
              <a:t>10/28/2022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219AD5B-1A75-1A4A-8459-A96AB79E9D2C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49C6818-84EB-2D43-AA44-FC64C4595BFD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B28A1AC-D174-D44D-BB31-612041F19AA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517033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jpe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ation Title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7D7B648-BE60-43F4-8E11-2AB267410D4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-2946" y="0"/>
            <a:ext cx="6098946" cy="6858000"/>
          </a:xfrm>
          <a:custGeom>
            <a:avLst/>
            <a:gdLst>
              <a:gd name="connsiteX0" fmla="*/ 0 w 5822209"/>
              <a:gd name="connsiteY0" fmla="*/ 0 h 4427316"/>
              <a:gd name="connsiteX1" fmla="*/ 5822209 w 5822209"/>
              <a:gd name="connsiteY1" fmla="*/ 0 h 4427316"/>
              <a:gd name="connsiteX2" fmla="*/ 5822209 w 5822209"/>
              <a:gd name="connsiteY2" fmla="*/ 4427316 h 4427316"/>
              <a:gd name="connsiteX3" fmla="*/ 0 w 5822209"/>
              <a:gd name="connsiteY3" fmla="*/ 4427316 h 4427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822209" h="4427316">
                <a:moveTo>
                  <a:pt x="0" y="0"/>
                </a:moveTo>
                <a:lnTo>
                  <a:pt x="5822209" y="0"/>
                </a:lnTo>
                <a:lnTo>
                  <a:pt x="5822209" y="4427316"/>
                </a:lnTo>
                <a:lnTo>
                  <a:pt x="0" y="4427316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01662FCA-743F-AC4A-B6AC-269A9A26ECF8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6487905" y="5286196"/>
            <a:ext cx="4179375" cy="356462"/>
          </a:xfrm>
        </p:spPr>
        <p:txBody>
          <a:bodyPr lIns="0" rIns="0">
            <a:normAutofit/>
          </a:bodyPr>
          <a:lstStyle>
            <a:lvl1pPr marL="0" indent="0" algn="r">
              <a:buNone/>
              <a:defRPr sz="1800" b="1" i="0" cap="all" spc="300" baseline="0">
                <a:solidFill>
                  <a:schemeClr val="tx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Subtitle goes here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BBC2EA4E-1692-1548-A245-3DC65B856DE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87905" y="2715790"/>
            <a:ext cx="4179376" cy="2387600"/>
          </a:xfrm>
        </p:spPr>
        <p:txBody>
          <a:bodyPr lIns="0" rIns="0" anchor="b">
            <a:normAutofit/>
          </a:bodyPr>
          <a:lstStyle>
            <a:lvl1pPr algn="r">
              <a:defRPr sz="48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ED7A90A1-A930-7E45-A0C6-7B528BC17B68}"/>
              </a:ext>
            </a:extLst>
          </p:cNvPr>
          <p:cNvCxnSpPr>
            <a:cxnSpLocks/>
          </p:cNvCxnSpPr>
          <p:nvPr userDrawn="1"/>
        </p:nvCxnSpPr>
        <p:spPr>
          <a:xfrm>
            <a:off x="11057682" y="0"/>
            <a:ext cx="0" cy="6858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8228929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Slide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7D7B648-BE60-43F4-8E11-2AB267410D4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1928264"/>
            <a:ext cx="5822209" cy="4427316"/>
          </a:xfrm>
          <a:custGeom>
            <a:avLst/>
            <a:gdLst>
              <a:gd name="connsiteX0" fmla="*/ 0 w 5822209"/>
              <a:gd name="connsiteY0" fmla="*/ 0 h 4427316"/>
              <a:gd name="connsiteX1" fmla="*/ 5822209 w 5822209"/>
              <a:gd name="connsiteY1" fmla="*/ 0 h 4427316"/>
              <a:gd name="connsiteX2" fmla="*/ 5822209 w 5822209"/>
              <a:gd name="connsiteY2" fmla="*/ 4427316 h 4427316"/>
              <a:gd name="connsiteX3" fmla="*/ 0 w 5822209"/>
              <a:gd name="connsiteY3" fmla="*/ 4427316 h 4427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822209" h="4427316">
                <a:moveTo>
                  <a:pt x="0" y="0"/>
                </a:moveTo>
                <a:lnTo>
                  <a:pt x="5822209" y="0"/>
                </a:lnTo>
                <a:lnTo>
                  <a:pt x="5822209" y="4427316"/>
                </a:lnTo>
                <a:lnTo>
                  <a:pt x="0" y="4427316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01B97752-63E3-7E41-86AA-8084AC3E48D7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6487905" y="4498670"/>
            <a:ext cx="4179375" cy="356462"/>
          </a:xfrm>
        </p:spPr>
        <p:txBody>
          <a:bodyPr lIns="0" rIns="0">
            <a:normAutofit/>
          </a:bodyPr>
          <a:lstStyle>
            <a:lvl1pPr marL="0" indent="0" algn="r">
              <a:buNone/>
              <a:defRPr sz="1800" b="1" i="0" cap="all" spc="300" baseline="0">
                <a:solidFill>
                  <a:schemeClr val="tx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Subtitle goes here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B45521CA-473D-274E-A252-50E49A3EFD1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87905" y="1928264"/>
            <a:ext cx="4179376" cy="2387600"/>
          </a:xfrm>
        </p:spPr>
        <p:txBody>
          <a:bodyPr lIns="0" rIns="0" anchor="b">
            <a:normAutofit/>
          </a:bodyPr>
          <a:lstStyle>
            <a:lvl1pPr algn="r">
              <a:defRPr sz="48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E327254B-5501-7248-A89F-42912B5A8BD2}"/>
              </a:ext>
            </a:extLst>
          </p:cNvPr>
          <p:cNvCxnSpPr>
            <a:cxnSpLocks/>
          </p:cNvCxnSpPr>
          <p:nvPr userDrawn="1"/>
        </p:nvCxnSpPr>
        <p:spPr>
          <a:xfrm>
            <a:off x="0" y="1405468"/>
            <a:ext cx="1219200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970053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Slide_4">
    <p:bg>
      <p:bgPr>
        <a:solidFill>
          <a:schemeClr val="accent4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Placeholder 21" descr="Woman on tablet ">
            <a:extLst>
              <a:ext uri="{FF2B5EF4-FFF2-40B4-BE49-F238E27FC236}">
                <a16:creationId xmlns:a16="http://schemas.microsoft.com/office/drawing/2014/main" id="{79F82B97-E9C9-C740-AE3A-A0BB4822DD8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alphaModFix amt="3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124487" y="0"/>
            <a:ext cx="11067514" cy="6858000"/>
          </a:xfrm>
          <a:prstGeom prst="rect">
            <a:avLst/>
          </a:prstGeom>
          <a:solidFill>
            <a:schemeClr val="tx1"/>
          </a:solidFill>
        </p:spPr>
      </p:pic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7D7B648-BE60-43F4-8E11-2AB267410D4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124487" y="-1"/>
            <a:ext cx="11067514" cy="6857999"/>
          </a:xfrm>
          <a:custGeom>
            <a:avLst/>
            <a:gdLst>
              <a:gd name="connsiteX0" fmla="*/ 0 w 5822209"/>
              <a:gd name="connsiteY0" fmla="*/ 0 h 4427316"/>
              <a:gd name="connsiteX1" fmla="*/ 5822209 w 5822209"/>
              <a:gd name="connsiteY1" fmla="*/ 0 h 4427316"/>
              <a:gd name="connsiteX2" fmla="*/ 5822209 w 5822209"/>
              <a:gd name="connsiteY2" fmla="*/ 4427316 h 4427316"/>
              <a:gd name="connsiteX3" fmla="*/ 0 w 5822209"/>
              <a:gd name="connsiteY3" fmla="*/ 4427316 h 4427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822209" h="4427316">
                <a:moveTo>
                  <a:pt x="0" y="0"/>
                </a:moveTo>
                <a:lnTo>
                  <a:pt x="5822209" y="0"/>
                </a:lnTo>
                <a:lnTo>
                  <a:pt x="5822209" y="4427316"/>
                </a:lnTo>
                <a:lnTo>
                  <a:pt x="0" y="4427316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01662FCA-743F-AC4A-B6AC-269A9A26ECF8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1524000" y="5286196"/>
            <a:ext cx="4179375" cy="356462"/>
          </a:xfrm>
        </p:spPr>
        <p:txBody>
          <a:bodyPr lIns="0" rIns="0">
            <a:normAutofit/>
          </a:bodyPr>
          <a:lstStyle>
            <a:lvl1pPr marL="0" indent="0">
              <a:buNone/>
              <a:defRPr sz="1800" b="1" i="0" cap="all" spc="300" baseline="0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Subtitle goes here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BBC2EA4E-1692-1548-A245-3DC65B856DE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715790"/>
            <a:ext cx="4179376" cy="2387600"/>
          </a:xfrm>
        </p:spPr>
        <p:txBody>
          <a:bodyPr lIns="0" rIns="0" anchor="b">
            <a:normAutofit/>
          </a:bodyPr>
          <a:lstStyle>
            <a:lvl1pPr algn="l">
              <a:defRPr sz="4800" b="0" i="0" cap="all" baseline="0">
                <a:solidFill>
                  <a:schemeClr val="bg1"/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6C4B436F-A511-A141-900B-BA20A19A1BCE}"/>
              </a:ext>
            </a:extLst>
          </p:cNvPr>
          <p:cNvCxnSpPr>
            <a:cxnSpLocks/>
          </p:cNvCxnSpPr>
          <p:nvPr userDrawn="1"/>
        </p:nvCxnSpPr>
        <p:spPr>
          <a:xfrm>
            <a:off x="1124487" y="0"/>
            <a:ext cx="0" cy="685800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7308799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Slide_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Placeholder 21" descr="Woman on tablet ">
            <a:extLst>
              <a:ext uri="{FF2B5EF4-FFF2-40B4-BE49-F238E27FC236}">
                <a16:creationId xmlns:a16="http://schemas.microsoft.com/office/drawing/2014/main" id="{79F82B97-E9C9-C740-AE3A-A0BB4822DD8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alphaModFix amt="3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1" cy="6858000"/>
          </a:xfrm>
          <a:prstGeom prst="rect">
            <a:avLst/>
          </a:prstGeom>
          <a:solidFill>
            <a:schemeClr val="tx1"/>
          </a:solidFill>
        </p:spPr>
      </p:pic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7D7B648-BE60-43F4-8E11-2AB267410D4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" y="-1"/>
            <a:ext cx="12192000" cy="6857999"/>
          </a:xfrm>
          <a:custGeom>
            <a:avLst/>
            <a:gdLst>
              <a:gd name="connsiteX0" fmla="*/ 0 w 5822209"/>
              <a:gd name="connsiteY0" fmla="*/ 0 h 4427316"/>
              <a:gd name="connsiteX1" fmla="*/ 5822209 w 5822209"/>
              <a:gd name="connsiteY1" fmla="*/ 0 h 4427316"/>
              <a:gd name="connsiteX2" fmla="*/ 5822209 w 5822209"/>
              <a:gd name="connsiteY2" fmla="*/ 4427316 h 4427316"/>
              <a:gd name="connsiteX3" fmla="*/ 0 w 5822209"/>
              <a:gd name="connsiteY3" fmla="*/ 4427316 h 4427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822209" h="4427316">
                <a:moveTo>
                  <a:pt x="0" y="0"/>
                </a:moveTo>
                <a:lnTo>
                  <a:pt x="5822209" y="0"/>
                </a:lnTo>
                <a:lnTo>
                  <a:pt x="5822209" y="4427316"/>
                </a:lnTo>
                <a:lnTo>
                  <a:pt x="0" y="4427316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01662FCA-743F-AC4A-B6AC-269A9A26ECF8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1524000" y="5286196"/>
            <a:ext cx="4179375" cy="356462"/>
          </a:xfrm>
        </p:spPr>
        <p:txBody>
          <a:bodyPr lIns="0" rIns="0">
            <a:normAutofit/>
          </a:bodyPr>
          <a:lstStyle>
            <a:lvl1pPr marL="0" indent="0">
              <a:buNone/>
              <a:defRPr sz="1800" b="1" i="0" cap="all" spc="300" baseline="0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Subtitle goes here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BBC2EA4E-1692-1548-A245-3DC65B856DE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715790"/>
            <a:ext cx="4179376" cy="2387600"/>
          </a:xfrm>
        </p:spPr>
        <p:txBody>
          <a:bodyPr lIns="0" rIns="0" anchor="b">
            <a:normAutofit/>
          </a:bodyPr>
          <a:lstStyle>
            <a:lvl1pPr algn="l">
              <a:defRPr sz="4800" b="0" i="0" cap="all" baseline="0">
                <a:solidFill>
                  <a:schemeClr val="bg1"/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4A57CAA2-2658-B441-A787-4B54C65D3BF1}"/>
              </a:ext>
            </a:extLst>
          </p:cNvPr>
          <p:cNvCxnSpPr>
            <a:cxnSpLocks/>
          </p:cNvCxnSpPr>
          <p:nvPr userDrawn="1"/>
        </p:nvCxnSpPr>
        <p:spPr>
          <a:xfrm>
            <a:off x="0" y="5992966"/>
            <a:ext cx="1219200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0123879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/Caption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/>
          <p:cNvSpPr>
            <a:spLocks noGrp="1"/>
          </p:cNvSpPr>
          <p:nvPr>
            <p:ph type="pic" sz="quarter" idx="10"/>
          </p:nvPr>
        </p:nvSpPr>
        <p:spPr>
          <a:xfrm>
            <a:off x="0" y="3482977"/>
            <a:ext cx="10668000" cy="3375025"/>
          </a:xfrm>
          <a:prstGeom prst="rect">
            <a:avLst/>
          </a:prstGeom>
          <a:solidFill>
            <a:schemeClr val="accent4">
              <a:lumMod val="50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5832AA92-D0AC-8247-A360-19A5932C4E36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635662" y="339644"/>
            <a:ext cx="5014993" cy="280651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600">
                <a:latin typeface="+mj-lt"/>
              </a:defRPr>
            </a:lvl1pPr>
            <a:lvl2pPr algn="l">
              <a:defRPr sz="1600">
                <a:latin typeface="+mj-lt"/>
              </a:defRPr>
            </a:lvl2pPr>
            <a:lvl3pPr algn="l">
              <a:defRPr sz="1600">
                <a:latin typeface="+mj-lt"/>
              </a:defRPr>
            </a:lvl3pPr>
            <a:lvl4pPr algn="l">
              <a:defRPr sz="1600">
                <a:latin typeface="+mj-lt"/>
              </a:defRPr>
            </a:lvl4pPr>
            <a:lvl5pPr algn="l">
              <a:defRPr sz="1600">
                <a:latin typeface="+mj-l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E3AD9F76-09D6-0D4E-99ED-D9391C974AD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20856" y="339644"/>
            <a:ext cx="4179376" cy="2806512"/>
          </a:xfrm>
        </p:spPr>
        <p:txBody>
          <a:bodyPr lIns="0" rIns="0" anchor="ctr">
            <a:normAutofit/>
          </a:bodyPr>
          <a:lstStyle>
            <a:lvl1pPr algn="l">
              <a:defRPr sz="48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4C8C2B99-ED08-1F48-BE5D-40E40D09C7B7}"/>
              </a:ext>
            </a:extLst>
          </p:cNvPr>
          <p:cNvCxnSpPr>
            <a:cxnSpLocks/>
          </p:cNvCxnSpPr>
          <p:nvPr userDrawn="1"/>
        </p:nvCxnSpPr>
        <p:spPr>
          <a:xfrm>
            <a:off x="11057682" y="0"/>
            <a:ext cx="0" cy="6858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488755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/Caption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/>
          <p:cNvSpPr>
            <a:spLocks noGrp="1"/>
          </p:cNvSpPr>
          <p:nvPr>
            <p:ph type="pic" sz="quarter" idx="10"/>
          </p:nvPr>
        </p:nvSpPr>
        <p:spPr>
          <a:xfrm>
            <a:off x="608843" y="3482977"/>
            <a:ext cx="10961177" cy="3375025"/>
          </a:xfrm>
          <a:prstGeom prst="rect">
            <a:avLst/>
          </a:prstGeom>
          <a:solidFill>
            <a:schemeClr val="accent4">
              <a:lumMod val="50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id-ID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79B33817-49F3-B440-A271-466603AE1964}"/>
              </a:ext>
            </a:extLst>
          </p:cNvPr>
          <p:cNvCxnSpPr>
            <a:cxnSpLocks/>
          </p:cNvCxnSpPr>
          <p:nvPr userDrawn="1"/>
        </p:nvCxnSpPr>
        <p:spPr>
          <a:xfrm>
            <a:off x="0" y="421214"/>
            <a:ext cx="1219200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 Placeholder 2">
            <a:extLst>
              <a:ext uri="{FF2B5EF4-FFF2-40B4-BE49-F238E27FC236}">
                <a16:creationId xmlns:a16="http://schemas.microsoft.com/office/drawing/2014/main" id="{8576316B-7498-2E42-9B52-88BF1C9DF40C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567465" y="568512"/>
            <a:ext cx="6002556" cy="280651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600">
                <a:latin typeface="+mj-lt"/>
              </a:defRPr>
            </a:lvl1pPr>
            <a:lvl2pPr algn="l">
              <a:defRPr sz="1600">
                <a:latin typeface="+mj-lt"/>
              </a:defRPr>
            </a:lvl2pPr>
            <a:lvl3pPr algn="l">
              <a:defRPr sz="1600">
                <a:latin typeface="+mj-lt"/>
              </a:defRPr>
            </a:lvl3pPr>
            <a:lvl4pPr algn="l">
              <a:defRPr sz="1600">
                <a:latin typeface="+mj-lt"/>
              </a:defRPr>
            </a:lvl4pPr>
            <a:lvl5pPr algn="l">
              <a:defRPr sz="1600">
                <a:latin typeface="+mj-l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451775DA-49A0-2F4D-9F21-5D20DA6BA9B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08844" y="568512"/>
            <a:ext cx="4179376" cy="2806512"/>
          </a:xfrm>
        </p:spPr>
        <p:txBody>
          <a:bodyPr lIns="0" rIns="0" anchor="ctr">
            <a:normAutofit/>
          </a:bodyPr>
          <a:lstStyle>
            <a:lvl1pPr algn="l">
              <a:defRPr sz="48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645621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/Caption_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/>
          <p:cNvSpPr>
            <a:spLocks noGrp="1"/>
          </p:cNvSpPr>
          <p:nvPr>
            <p:ph type="pic" sz="quarter" idx="10"/>
          </p:nvPr>
        </p:nvSpPr>
        <p:spPr>
          <a:xfrm>
            <a:off x="0" y="3482977"/>
            <a:ext cx="12192000" cy="3375025"/>
          </a:xfrm>
          <a:prstGeom prst="rect">
            <a:avLst/>
          </a:prstGeom>
          <a:solidFill>
            <a:schemeClr val="accent4">
              <a:lumMod val="50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id-ID" dirty="0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40C0F668-C1BA-A349-A542-9E54E73E8178}"/>
              </a:ext>
            </a:extLst>
          </p:cNvPr>
          <p:cNvCxnSpPr>
            <a:cxnSpLocks/>
          </p:cNvCxnSpPr>
          <p:nvPr userDrawn="1"/>
        </p:nvCxnSpPr>
        <p:spPr>
          <a:xfrm>
            <a:off x="4961621" y="339644"/>
            <a:ext cx="0" cy="2806512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5832AA92-D0AC-8247-A360-19A5932C4E36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351244" y="339644"/>
            <a:ext cx="6002556" cy="280651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600">
                <a:latin typeface="+mj-lt"/>
              </a:defRPr>
            </a:lvl1pPr>
            <a:lvl2pPr algn="l">
              <a:defRPr sz="1600">
                <a:latin typeface="+mj-lt"/>
              </a:defRPr>
            </a:lvl2pPr>
            <a:lvl3pPr algn="l">
              <a:defRPr sz="1600">
                <a:latin typeface="+mj-lt"/>
              </a:defRPr>
            </a:lvl3pPr>
            <a:lvl4pPr algn="l">
              <a:defRPr sz="1600">
                <a:latin typeface="+mj-lt"/>
              </a:defRPr>
            </a:lvl4pPr>
            <a:lvl5pPr algn="l">
              <a:defRPr sz="1600">
                <a:latin typeface="+mj-l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E3AD9F76-09D6-0D4E-99ED-D9391C974AD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92623" y="339644"/>
            <a:ext cx="4179376" cy="2806512"/>
          </a:xfrm>
        </p:spPr>
        <p:txBody>
          <a:bodyPr lIns="0" rIns="0" anchor="ctr">
            <a:normAutofit/>
          </a:bodyPr>
          <a:lstStyle>
            <a:lvl1pPr algn="l">
              <a:defRPr sz="48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8032671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/Caption_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/>
          <p:cNvSpPr>
            <a:spLocks noGrp="1"/>
          </p:cNvSpPr>
          <p:nvPr>
            <p:ph type="pic" sz="quarter" idx="10"/>
          </p:nvPr>
        </p:nvSpPr>
        <p:spPr>
          <a:xfrm>
            <a:off x="0" y="3482977"/>
            <a:ext cx="12192000" cy="3375025"/>
          </a:xfrm>
          <a:prstGeom prst="rect">
            <a:avLst/>
          </a:prstGeom>
          <a:solidFill>
            <a:schemeClr val="accent4">
              <a:lumMod val="50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5832AA92-D0AC-8247-A360-19A5932C4E36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351244" y="568512"/>
            <a:ext cx="6002556" cy="280651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600">
                <a:latin typeface="+mj-lt"/>
              </a:defRPr>
            </a:lvl1pPr>
            <a:lvl2pPr algn="l">
              <a:defRPr sz="1600">
                <a:latin typeface="+mj-lt"/>
              </a:defRPr>
            </a:lvl2pPr>
            <a:lvl3pPr algn="l">
              <a:defRPr sz="1600">
                <a:latin typeface="+mj-lt"/>
              </a:defRPr>
            </a:lvl3pPr>
            <a:lvl4pPr algn="l">
              <a:defRPr sz="1600">
                <a:latin typeface="+mj-lt"/>
              </a:defRPr>
            </a:lvl4pPr>
            <a:lvl5pPr algn="l">
              <a:defRPr sz="1600">
                <a:latin typeface="+mj-l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E3AD9F76-09D6-0D4E-99ED-D9391C974AD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92623" y="568512"/>
            <a:ext cx="4179376" cy="2806512"/>
          </a:xfrm>
        </p:spPr>
        <p:txBody>
          <a:bodyPr lIns="0" rIns="0" anchor="ctr">
            <a:normAutofit/>
          </a:bodyPr>
          <a:lstStyle>
            <a:lvl1pPr algn="l">
              <a:defRPr sz="48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16414763-7D4F-994A-AAA9-7DC46C19D816}"/>
              </a:ext>
            </a:extLst>
          </p:cNvPr>
          <p:cNvCxnSpPr>
            <a:cxnSpLocks/>
          </p:cNvCxnSpPr>
          <p:nvPr userDrawn="1"/>
        </p:nvCxnSpPr>
        <p:spPr>
          <a:xfrm>
            <a:off x="0" y="5992966"/>
            <a:ext cx="1219200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3670651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9F391E-143D-F948-ADAE-29AEA3C1EBFB}" type="datetimeFigureOut">
              <a:rPr lang="en-US" smtClean="0"/>
              <a:t>10/28/2022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EFF75-79D2-EE46-877B-299D1510E68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9B04801C-3319-AC43-9484-8377A4F8F25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627321" y="339645"/>
            <a:ext cx="10134369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 HERE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781E455-9E6F-1B48-A537-F86699963276}"/>
              </a:ext>
            </a:extLst>
          </p:cNvPr>
          <p:cNvCxnSpPr>
            <a:cxnSpLocks/>
          </p:cNvCxnSpPr>
          <p:nvPr userDrawn="1"/>
        </p:nvCxnSpPr>
        <p:spPr>
          <a:xfrm>
            <a:off x="392623" y="1342197"/>
            <a:ext cx="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578CECE2-CD4D-4A44-927A-53FFE158AF1C}"/>
              </a:ext>
            </a:extLst>
          </p:cNvPr>
          <p:cNvCxnSpPr>
            <a:cxnSpLocks/>
          </p:cNvCxnSpPr>
          <p:nvPr userDrawn="1"/>
        </p:nvCxnSpPr>
        <p:spPr>
          <a:xfrm>
            <a:off x="1134319" y="0"/>
            <a:ext cx="0" cy="6858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11B2D7F8-9505-6148-BEA2-27C4290FF6E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627321" y="2330824"/>
            <a:ext cx="4693727" cy="3846139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1pPr>
            <a:lvl2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2pPr>
            <a:lvl3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3pPr>
            <a:lvl4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4pPr>
            <a:lvl5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Content Placeholder 3">
            <a:extLst>
              <a:ext uri="{FF2B5EF4-FFF2-40B4-BE49-F238E27FC236}">
                <a16:creationId xmlns:a16="http://schemas.microsoft.com/office/drawing/2014/main" id="{A9ADB053-F5D5-D34D-B6E3-A8AB7297F1F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067963" y="2330824"/>
            <a:ext cx="4693727" cy="3846139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1pPr>
            <a:lvl2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2pPr>
            <a:lvl3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3pPr>
            <a:lvl4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4pPr>
            <a:lvl5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B75E12F7-C53F-EB47-8D86-3CE7D6B2A8FB}"/>
              </a:ext>
            </a:extLst>
          </p:cNvPr>
          <p:cNvSpPr>
            <a:spLocks noGrp="1"/>
          </p:cNvSpPr>
          <p:nvPr>
            <p:ph type="body" idx="13"/>
          </p:nvPr>
        </p:nvSpPr>
        <p:spPr>
          <a:xfrm>
            <a:off x="1627322" y="1468740"/>
            <a:ext cx="4672156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1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5" name="Text Placeholder 4">
            <a:extLst>
              <a:ext uri="{FF2B5EF4-FFF2-40B4-BE49-F238E27FC236}">
                <a16:creationId xmlns:a16="http://schemas.microsoft.com/office/drawing/2014/main" id="{0C3895DE-E9F7-5A41-91A4-BC8DE509CFF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7067963" y="1468740"/>
            <a:ext cx="4695165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1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42073714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9F391E-143D-F948-ADAE-29AEA3C1EBFB}" type="datetimeFigureOut">
              <a:rPr lang="en-US" smtClean="0"/>
              <a:t>10/28/2022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EFF75-79D2-EE46-877B-299D1510E68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9B04801C-3319-AC43-9484-8377A4F8F25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92623" y="339645"/>
            <a:ext cx="10134369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 HERE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781E455-9E6F-1B48-A537-F86699963276}"/>
              </a:ext>
            </a:extLst>
          </p:cNvPr>
          <p:cNvCxnSpPr>
            <a:cxnSpLocks/>
          </p:cNvCxnSpPr>
          <p:nvPr userDrawn="1"/>
        </p:nvCxnSpPr>
        <p:spPr>
          <a:xfrm>
            <a:off x="392623" y="1342197"/>
            <a:ext cx="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11B2D7F8-9505-6148-BEA2-27C4290FF6E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92623" y="2330824"/>
            <a:ext cx="4693727" cy="3846139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1pPr>
            <a:lvl2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2pPr>
            <a:lvl3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3pPr>
            <a:lvl4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4pPr>
            <a:lvl5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Content Placeholder 3">
            <a:extLst>
              <a:ext uri="{FF2B5EF4-FFF2-40B4-BE49-F238E27FC236}">
                <a16:creationId xmlns:a16="http://schemas.microsoft.com/office/drawing/2014/main" id="{A9ADB053-F5D5-D34D-B6E3-A8AB7297F1F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833265" y="2330824"/>
            <a:ext cx="4693727" cy="3846139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1pPr>
            <a:lvl2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2pPr>
            <a:lvl3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3pPr>
            <a:lvl4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4pPr>
            <a:lvl5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B75E12F7-C53F-EB47-8D86-3CE7D6B2A8FB}"/>
              </a:ext>
            </a:extLst>
          </p:cNvPr>
          <p:cNvSpPr>
            <a:spLocks noGrp="1"/>
          </p:cNvSpPr>
          <p:nvPr>
            <p:ph type="body" idx="13"/>
          </p:nvPr>
        </p:nvSpPr>
        <p:spPr>
          <a:xfrm>
            <a:off x="392624" y="1468740"/>
            <a:ext cx="4672156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1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5" name="Text Placeholder 4">
            <a:extLst>
              <a:ext uri="{FF2B5EF4-FFF2-40B4-BE49-F238E27FC236}">
                <a16:creationId xmlns:a16="http://schemas.microsoft.com/office/drawing/2014/main" id="{0C3895DE-E9F7-5A41-91A4-BC8DE509CFF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5833265" y="1468740"/>
            <a:ext cx="4695165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1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E28CCA37-00BD-0A43-8647-67DD0510A7E3}"/>
              </a:ext>
            </a:extLst>
          </p:cNvPr>
          <p:cNvCxnSpPr>
            <a:cxnSpLocks/>
          </p:cNvCxnSpPr>
          <p:nvPr userDrawn="1"/>
        </p:nvCxnSpPr>
        <p:spPr>
          <a:xfrm>
            <a:off x="11057682" y="0"/>
            <a:ext cx="0" cy="6858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49196679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9F391E-143D-F948-ADAE-29AEA3C1EBFB}" type="datetimeFigureOut">
              <a:rPr lang="en-US" smtClean="0"/>
              <a:t>10/28/2022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EFF75-79D2-EE46-877B-299D1510E68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89CD5966-5C30-E943-A71E-F48460A377D6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92623" y="339645"/>
            <a:ext cx="11369068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 HERE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F969977-F5DB-3A45-9E9E-556F0938C05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92623" y="2330824"/>
            <a:ext cx="5181600" cy="3846139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1pPr>
            <a:lvl2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2pPr>
            <a:lvl3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3pPr>
            <a:lvl4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4pPr>
            <a:lvl5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Content Placeholder 3">
            <a:extLst>
              <a:ext uri="{FF2B5EF4-FFF2-40B4-BE49-F238E27FC236}">
                <a16:creationId xmlns:a16="http://schemas.microsoft.com/office/drawing/2014/main" id="{36D6BBCB-7852-8449-BC02-C5471A775B2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2330824"/>
            <a:ext cx="5181600" cy="3846139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1pPr>
            <a:lvl2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2pPr>
            <a:lvl3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3pPr>
            <a:lvl4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4pPr>
            <a:lvl5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725055FA-EC63-034E-B383-78552FAEA374}"/>
              </a:ext>
            </a:extLst>
          </p:cNvPr>
          <p:cNvSpPr>
            <a:spLocks noGrp="1"/>
          </p:cNvSpPr>
          <p:nvPr>
            <p:ph type="body" idx="13"/>
          </p:nvPr>
        </p:nvSpPr>
        <p:spPr>
          <a:xfrm>
            <a:off x="392623" y="1468740"/>
            <a:ext cx="5157787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1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1" name="Text Placeholder 4">
            <a:extLst>
              <a:ext uri="{FF2B5EF4-FFF2-40B4-BE49-F238E27FC236}">
                <a16:creationId xmlns:a16="http://schemas.microsoft.com/office/drawing/2014/main" id="{163F1262-F0B7-5B4F-A1EE-7A2D9835E6E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468740"/>
            <a:ext cx="5183188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1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55F5877A-6F1B-5C4C-8792-78CDE344D0E0}"/>
              </a:ext>
            </a:extLst>
          </p:cNvPr>
          <p:cNvCxnSpPr>
            <a:cxnSpLocks/>
          </p:cNvCxnSpPr>
          <p:nvPr userDrawn="1"/>
        </p:nvCxnSpPr>
        <p:spPr>
          <a:xfrm>
            <a:off x="392623" y="1405468"/>
            <a:ext cx="11369068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4581641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ation Title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7D7B648-BE60-43F4-8E11-2AB267410D4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093055" y="0"/>
            <a:ext cx="6098946" cy="6858000"/>
          </a:xfrm>
          <a:custGeom>
            <a:avLst/>
            <a:gdLst>
              <a:gd name="connsiteX0" fmla="*/ 0 w 5822209"/>
              <a:gd name="connsiteY0" fmla="*/ 0 h 4427316"/>
              <a:gd name="connsiteX1" fmla="*/ 5822209 w 5822209"/>
              <a:gd name="connsiteY1" fmla="*/ 0 h 4427316"/>
              <a:gd name="connsiteX2" fmla="*/ 5822209 w 5822209"/>
              <a:gd name="connsiteY2" fmla="*/ 4427316 h 4427316"/>
              <a:gd name="connsiteX3" fmla="*/ 0 w 5822209"/>
              <a:gd name="connsiteY3" fmla="*/ 4427316 h 4427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822209" h="4427316">
                <a:moveTo>
                  <a:pt x="0" y="0"/>
                </a:moveTo>
                <a:lnTo>
                  <a:pt x="5822209" y="0"/>
                </a:lnTo>
                <a:lnTo>
                  <a:pt x="5822209" y="4427316"/>
                </a:lnTo>
                <a:lnTo>
                  <a:pt x="0" y="4427316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A9525627-537D-D740-918D-FD8895672A9F}"/>
              </a:ext>
            </a:extLst>
          </p:cNvPr>
          <p:cNvCxnSpPr>
            <a:cxnSpLocks/>
          </p:cNvCxnSpPr>
          <p:nvPr userDrawn="1"/>
        </p:nvCxnSpPr>
        <p:spPr>
          <a:xfrm>
            <a:off x="0" y="1720312"/>
            <a:ext cx="6093055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01662FCA-743F-AC4A-B6AC-269A9A26ECF8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1524000" y="5286196"/>
            <a:ext cx="4179375" cy="356462"/>
          </a:xfrm>
        </p:spPr>
        <p:txBody>
          <a:bodyPr lIns="0" rIns="0">
            <a:normAutofit/>
          </a:bodyPr>
          <a:lstStyle>
            <a:lvl1pPr marL="0" indent="0">
              <a:buNone/>
              <a:defRPr sz="1800" b="1" i="0" cap="all" spc="300" baseline="0">
                <a:solidFill>
                  <a:schemeClr val="tx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Subtitle goes here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BBC2EA4E-1692-1548-A245-3DC65B856DE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715790"/>
            <a:ext cx="4179376" cy="2387600"/>
          </a:xfrm>
        </p:spPr>
        <p:txBody>
          <a:bodyPr lIns="0" rIns="0" anchor="b">
            <a:normAutofit/>
          </a:bodyPr>
          <a:lstStyle>
            <a:lvl1pPr algn="l">
              <a:defRPr sz="48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4249203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_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5">
            <a:extLst>
              <a:ext uri="{FF2B5EF4-FFF2-40B4-BE49-F238E27FC236}">
                <a16:creationId xmlns:a16="http://schemas.microsoft.com/office/drawing/2014/main" id="{C5233AE2-5078-C34D-8EAD-6F7B344F5241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1" y="-1"/>
            <a:ext cx="12192000" cy="6857999"/>
          </a:xfrm>
          <a:custGeom>
            <a:avLst/>
            <a:gdLst>
              <a:gd name="connsiteX0" fmla="*/ 0 w 5822209"/>
              <a:gd name="connsiteY0" fmla="*/ 0 h 4427316"/>
              <a:gd name="connsiteX1" fmla="*/ 5822209 w 5822209"/>
              <a:gd name="connsiteY1" fmla="*/ 0 h 4427316"/>
              <a:gd name="connsiteX2" fmla="*/ 5822209 w 5822209"/>
              <a:gd name="connsiteY2" fmla="*/ 4427316 h 4427316"/>
              <a:gd name="connsiteX3" fmla="*/ 0 w 5822209"/>
              <a:gd name="connsiteY3" fmla="*/ 4427316 h 4427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822209" h="4427316">
                <a:moveTo>
                  <a:pt x="0" y="0"/>
                </a:moveTo>
                <a:lnTo>
                  <a:pt x="5822209" y="0"/>
                </a:lnTo>
                <a:lnTo>
                  <a:pt x="5822209" y="4427316"/>
                </a:lnTo>
                <a:lnTo>
                  <a:pt x="0" y="4427316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24699EEF-FB75-1A46-B6B6-39CCF65A9EA4}"/>
              </a:ext>
            </a:extLst>
          </p:cNvPr>
          <p:cNvCxnSpPr>
            <a:cxnSpLocks/>
          </p:cNvCxnSpPr>
          <p:nvPr userDrawn="1"/>
        </p:nvCxnSpPr>
        <p:spPr>
          <a:xfrm>
            <a:off x="0" y="5992966"/>
            <a:ext cx="1219200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9F391E-143D-F948-ADAE-29AEA3C1EBFB}" type="datetimeFigureOut">
              <a:rPr lang="en-US" smtClean="0"/>
              <a:t>10/28/2022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EFF75-79D2-EE46-877B-299D1510E68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89CD5966-5C30-E943-A71E-F48460A377D6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92623" y="339645"/>
            <a:ext cx="11369068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bg1"/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 HERE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F969977-F5DB-3A45-9E9E-556F0938C05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92623" y="2330824"/>
            <a:ext cx="5181600" cy="3846139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sz="1600">
                <a:solidFill>
                  <a:schemeClr val="bg1"/>
                </a:solidFill>
                <a:latin typeface="+mj-lt"/>
                <a:cs typeface="Calibri" panose="020F0502020204030204" pitchFamily="34" charset="0"/>
              </a:defRPr>
            </a:lvl1pPr>
            <a:lvl2pPr>
              <a:lnSpc>
                <a:spcPct val="100000"/>
              </a:lnSpc>
              <a:defRPr sz="1600">
                <a:solidFill>
                  <a:schemeClr val="bg1"/>
                </a:solidFill>
                <a:latin typeface="+mj-lt"/>
                <a:cs typeface="Calibri" panose="020F0502020204030204" pitchFamily="34" charset="0"/>
              </a:defRPr>
            </a:lvl2pPr>
            <a:lvl3pPr>
              <a:lnSpc>
                <a:spcPct val="100000"/>
              </a:lnSpc>
              <a:defRPr sz="1600">
                <a:solidFill>
                  <a:schemeClr val="bg1"/>
                </a:solidFill>
                <a:latin typeface="+mj-lt"/>
                <a:cs typeface="Calibri" panose="020F0502020204030204" pitchFamily="34" charset="0"/>
              </a:defRPr>
            </a:lvl3pPr>
            <a:lvl4pPr>
              <a:lnSpc>
                <a:spcPct val="100000"/>
              </a:lnSpc>
              <a:defRPr sz="1600">
                <a:solidFill>
                  <a:schemeClr val="bg1"/>
                </a:solidFill>
                <a:latin typeface="+mj-lt"/>
                <a:cs typeface="Calibri" panose="020F0502020204030204" pitchFamily="34" charset="0"/>
              </a:defRPr>
            </a:lvl4pPr>
            <a:lvl5pPr>
              <a:lnSpc>
                <a:spcPct val="100000"/>
              </a:lnSpc>
              <a:defRPr sz="1600">
                <a:solidFill>
                  <a:schemeClr val="bg1"/>
                </a:solidFill>
                <a:latin typeface="+mj-lt"/>
                <a:cs typeface="Calibri" panose="020F0502020204030204" pitchFamily="34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Content Placeholder 3">
            <a:extLst>
              <a:ext uri="{FF2B5EF4-FFF2-40B4-BE49-F238E27FC236}">
                <a16:creationId xmlns:a16="http://schemas.microsoft.com/office/drawing/2014/main" id="{36D6BBCB-7852-8449-BC02-C5471A775B2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2330824"/>
            <a:ext cx="5181600" cy="3846139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sz="1600">
                <a:solidFill>
                  <a:schemeClr val="bg1"/>
                </a:solidFill>
                <a:latin typeface="+mj-lt"/>
                <a:cs typeface="Calibri" panose="020F0502020204030204" pitchFamily="34" charset="0"/>
              </a:defRPr>
            </a:lvl1pPr>
            <a:lvl2pPr>
              <a:lnSpc>
                <a:spcPct val="100000"/>
              </a:lnSpc>
              <a:defRPr sz="1600">
                <a:solidFill>
                  <a:schemeClr val="bg1"/>
                </a:solidFill>
                <a:latin typeface="+mj-lt"/>
                <a:cs typeface="Calibri" panose="020F0502020204030204" pitchFamily="34" charset="0"/>
              </a:defRPr>
            </a:lvl2pPr>
            <a:lvl3pPr>
              <a:lnSpc>
                <a:spcPct val="100000"/>
              </a:lnSpc>
              <a:defRPr sz="1600">
                <a:solidFill>
                  <a:schemeClr val="bg1"/>
                </a:solidFill>
                <a:latin typeface="+mj-lt"/>
                <a:cs typeface="Calibri" panose="020F0502020204030204" pitchFamily="34" charset="0"/>
              </a:defRPr>
            </a:lvl3pPr>
            <a:lvl4pPr>
              <a:lnSpc>
                <a:spcPct val="100000"/>
              </a:lnSpc>
              <a:defRPr sz="1600">
                <a:solidFill>
                  <a:schemeClr val="bg1"/>
                </a:solidFill>
                <a:latin typeface="+mj-lt"/>
                <a:cs typeface="Calibri" panose="020F0502020204030204" pitchFamily="34" charset="0"/>
              </a:defRPr>
            </a:lvl4pPr>
            <a:lvl5pPr>
              <a:lnSpc>
                <a:spcPct val="100000"/>
              </a:lnSpc>
              <a:defRPr sz="1600">
                <a:solidFill>
                  <a:schemeClr val="bg1"/>
                </a:solidFill>
                <a:latin typeface="+mj-lt"/>
                <a:cs typeface="Calibri" panose="020F0502020204030204" pitchFamily="34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725055FA-EC63-034E-B383-78552FAEA374}"/>
              </a:ext>
            </a:extLst>
          </p:cNvPr>
          <p:cNvSpPr>
            <a:spLocks noGrp="1"/>
          </p:cNvSpPr>
          <p:nvPr>
            <p:ph type="body" idx="13"/>
          </p:nvPr>
        </p:nvSpPr>
        <p:spPr>
          <a:xfrm>
            <a:off x="392623" y="1468740"/>
            <a:ext cx="5157787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1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1" name="Text Placeholder 4">
            <a:extLst>
              <a:ext uri="{FF2B5EF4-FFF2-40B4-BE49-F238E27FC236}">
                <a16:creationId xmlns:a16="http://schemas.microsoft.com/office/drawing/2014/main" id="{163F1262-F0B7-5B4F-A1EE-7A2D9835E6E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468740"/>
            <a:ext cx="5183188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1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55F5877A-6F1B-5C4C-8792-78CDE344D0E0}"/>
              </a:ext>
            </a:extLst>
          </p:cNvPr>
          <p:cNvCxnSpPr>
            <a:cxnSpLocks/>
          </p:cNvCxnSpPr>
          <p:nvPr userDrawn="1"/>
        </p:nvCxnSpPr>
        <p:spPr>
          <a:xfrm>
            <a:off x="392623" y="1405468"/>
            <a:ext cx="11369068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69969025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392623" y="588936"/>
            <a:ext cx="11432584" cy="5976637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6096000" y="0"/>
                </a:lnTo>
                <a:lnTo>
                  <a:pt x="6096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 anchor="ctr">
            <a:noAutofit/>
          </a:bodyPr>
          <a:lstStyle>
            <a:lvl1pPr algn="ctr"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2C41291C-383F-CF4B-AB8E-2B40741A62AF}"/>
              </a:ext>
            </a:extLst>
          </p:cNvPr>
          <p:cNvCxnSpPr>
            <a:cxnSpLocks/>
          </p:cNvCxnSpPr>
          <p:nvPr userDrawn="1"/>
        </p:nvCxnSpPr>
        <p:spPr>
          <a:xfrm>
            <a:off x="0" y="292426"/>
            <a:ext cx="121920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D34C5937-11C0-4E5A-867C-7AB68EA532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071957711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392623" y="292426"/>
            <a:ext cx="10219457" cy="6273148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6096000" y="0"/>
                </a:lnTo>
                <a:lnTo>
                  <a:pt x="6096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 anchor="ctr">
            <a:noAutofit/>
          </a:bodyPr>
          <a:lstStyle>
            <a:lvl1pPr algn="ctr"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F516C013-C8E5-B44C-B6D6-DE71D0CC52C4}"/>
              </a:ext>
            </a:extLst>
          </p:cNvPr>
          <p:cNvCxnSpPr>
            <a:cxnSpLocks/>
          </p:cNvCxnSpPr>
          <p:nvPr userDrawn="1"/>
        </p:nvCxnSpPr>
        <p:spPr>
          <a:xfrm>
            <a:off x="11057682" y="0"/>
            <a:ext cx="0" cy="6858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34E2D069-321B-434C-BB63-530EE51B64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912183549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_4">
    <p:bg>
      <p:bgPr>
        <a:solidFill>
          <a:schemeClr val="accent4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1134319" y="0"/>
            <a:ext cx="11057680" cy="6858000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6096000" y="0"/>
                </a:lnTo>
                <a:lnTo>
                  <a:pt x="6096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 anchor="ctr">
            <a:noAutofit/>
          </a:bodyPr>
          <a:lstStyle>
            <a:lvl1pPr algn="ctr"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DCA0415B-CCA3-7142-BDAA-6DAC63FB634C}"/>
              </a:ext>
            </a:extLst>
          </p:cNvPr>
          <p:cNvCxnSpPr>
            <a:cxnSpLocks/>
          </p:cNvCxnSpPr>
          <p:nvPr userDrawn="1"/>
        </p:nvCxnSpPr>
        <p:spPr>
          <a:xfrm>
            <a:off x="1124487" y="0"/>
            <a:ext cx="0" cy="685800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A3040D77-4CF4-4BFB-9FFB-8C9746D390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249264774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_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1999" cy="6858000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6096000" y="0"/>
                </a:lnTo>
                <a:lnTo>
                  <a:pt x="6096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 anchor="ctr">
            <a:noAutofit/>
          </a:bodyPr>
          <a:lstStyle>
            <a:lvl1pPr algn="ctr"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43A34E77-65E8-214A-93DD-907ECB950F42}"/>
              </a:ext>
            </a:extLst>
          </p:cNvPr>
          <p:cNvCxnSpPr>
            <a:cxnSpLocks/>
          </p:cNvCxnSpPr>
          <p:nvPr userDrawn="1"/>
        </p:nvCxnSpPr>
        <p:spPr>
          <a:xfrm>
            <a:off x="0" y="5992966"/>
            <a:ext cx="1219200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A9C15D6B-DF62-4A31-87F3-2084A6C590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647893450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Content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9F391E-143D-F948-ADAE-29AEA3C1EBFB}" type="datetimeFigureOut">
              <a:rPr lang="en-US" smtClean="0"/>
              <a:t>10/28/2022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EFF75-79D2-EE46-877B-299D1510E68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6" name="Picture Placeholder 8">
            <a:extLst>
              <a:ext uri="{FF2B5EF4-FFF2-40B4-BE49-F238E27FC236}">
                <a16:creationId xmlns:a16="http://schemas.microsoft.com/office/drawing/2014/main" id="{E0B206EA-4BA0-3F4C-A4ED-E78F311CD8A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993359" y="1"/>
            <a:ext cx="5198641" cy="6858002"/>
          </a:xfrm>
          <a:prstGeom prst="rect">
            <a:avLst/>
          </a:prstGeom>
          <a:solidFill>
            <a:schemeClr val="accent4">
              <a:lumMod val="50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9B04801C-3319-AC43-9484-8377A4F8F25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648661" y="339645"/>
            <a:ext cx="4890577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 HERE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3D67D640-AB06-EE4B-868D-F46A30705F6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645581" y="1507066"/>
            <a:ext cx="4890578" cy="4849283"/>
          </a:xfrm>
        </p:spPr>
        <p:txBody>
          <a:bodyPr lIns="0" rIns="0" anchor="t">
            <a:normAutofit/>
          </a:bodyPr>
          <a:lstStyle>
            <a:lvl1pPr marL="0" indent="0">
              <a:lnSpc>
                <a:spcPct val="100000"/>
              </a:lnSpc>
              <a:buNone/>
              <a:defRPr sz="1600"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1600">
                <a:latin typeface="+mj-lt"/>
              </a:defRPr>
            </a:lvl2pPr>
            <a:lvl3pPr marL="914400" indent="0">
              <a:lnSpc>
                <a:spcPct val="100000"/>
              </a:lnSpc>
              <a:buNone/>
              <a:defRPr sz="1600">
                <a:latin typeface="+mj-lt"/>
              </a:defRPr>
            </a:lvl3pPr>
            <a:lvl4pPr marL="1371600" indent="0">
              <a:lnSpc>
                <a:spcPct val="100000"/>
              </a:lnSpc>
              <a:buNone/>
              <a:defRPr sz="1600">
                <a:latin typeface="+mj-lt"/>
              </a:defRPr>
            </a:lvl4pPr>
            <a:lvl5pPr marL="1828800" indent="0">
              <a:lnSpc>
                <a:spcPct val="100000"/>
              </a:lnSpc>
              <a:buNone/>
              <a:defRPr sz="1600">
                <a:latin typeface="+mj-lt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781E455-9E6F-1B48-A537-F86699963276}"/>
              </a:ext>
            </a:extLst>
          </p:cNvPr>
          <p:cNvCxnSpPr>
            <a:cxnSpLocks/>
          </p:cNvCxnSpPr>
          <p:nvPr userDrawn="1"/>
        </p:nvCxnSpPr>
        <p:spPr>
          <a:xfrm>
            <a:off x="392623" y="1342197"/>
            <a:ext cx="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2B907ACF-A34F-FE4A-8511-B7FE12F69496}"/>
              </a:ext>
            </a:extLst>
          </p:cNvPr>
          <p:cNvCxnSpPr>
            <a:cxnSpLocks/>
          </p:cNvCxnSpPr>
          <p:nvPr userDrawn="1"/>
        </p:nvCxnSpPr>
        <p:spPr>
          <a:xfrm>
            <a:off x="1134319" y="0"/>
            <a:ext cx="0" cy="6858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56257057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Content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9F391E-143D-F948-ADAE-29AEA3C1EBFB}" type="datetimeFigureOut">
              <a:rPr lang="en-US" smtClean="0"/>
              <a:t>10/28/2022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EFF75-79D2-EE46-877B-299D1510E68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6" name="Picture Placeholder 8">
            <a:extLst>
              <a:ext uri="{FF2B5EF4-FFF2-40B4-BE49-F238E27FC236}">
                <a16:creationId xmlns:a16="http://schemas.microsoft.com/office/drawing/2014/main" id="{E0B206EA-4BA0-3F4C-A4ED-E78F311CD8A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1"/>
            <a:ext cx="5198641" cy="6858002"/>
          </a:xfrm>
          <a:prstGeom prst="rect">
            <a:avLst/>
          </a:prstGeom>
          <a:solidFill>
            <a:schemeClr val="accent4">
              <a:lumMod val="50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9B04801C-3319-AC43-9484-8377A4F8F25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711877" y="339645"/>
            <a:ext cx="4890577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 HERE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3D67D640-AB06-EE4B-868D-F46A30705F6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708797" y="1507066"/>
            <a:ext cx="4890578" cy="4849283"/>
          </a:xfrm>
        </p:spPr>
        <p:txBody>
          <a:bodyPr lIns="0" rIns="0" anchor="t">
            <a:normAutofit/>
          </a:bodyPr>
          <a:lstStyle>
            <a:lvl1pPr marL="0" indent="0">
              <a:lnSpc>
                <a:spcPct val="100000"/>
              </a:lnSpc>
              <a:buNone/>
              <a:defRPr sz="1600"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1600">
                <a:latin typeface="+mj-lt"/>
              </a:defRPr>
            </a:lvl2pPr>
            <a:lvl3pPr marL="914400" indent="0">
              <a:lnSpc>
                <a:spcPct val="100000"/>
              </a:lnSpc>
              <a:buNone/>
              <a:defRPr sz="1600">
                <a:latin typeface="+mj-lt"/>
              </a:defRPr>
            </a:lvl3pPr>
            <a:lvl4pPr marL="1371600" indent="0">
              <a:lnSpc>
                <a:spcPct val="100000"/>
              </a:lnSpc>
              <a:buNone/>
              <a:defRPr sz="1600">
                <a:latin typeface="+mj-lt"/>
              </a:defRPr>
            </a:lvl4pPr>
            <a:lvl5pPr marL="1828800" indent="0">
              <a:lnSpc>
                <a:spcPct val="100000"/>
              </a:lnSpc>
              <a:buNone/>
              <a:defRPr sz="1600">
                <a:latin typeface="+mj-lt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781E455-9E6F-1B48-A537-F86699963276}"/>
              </a:ext>
            </a:extLst>
          </p:cNvPr>
          <p:cNvCxnSpPr>
            <a:cxnSpLocks/>
          </p:cNvCxnSpPr>
          <p:nvPr userDrawn="1"/>
        </p:nvCxnSpPr>
        <p:spPr>
          <a:xfrm>
            <a:off x="392623" y="1342197"/>
            <a:ext cx="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834037ED-B73E-2946-8FAC-2803EA71C585}"/>
              </a:ext>
            </a:extLst>
          </p:cNvPr>
          <p:cNvCxnSpPr>
            <a:cxnSpLocks/>
          </p:cNvCxnSpPr>
          <p:nvPr userDrawn="1"/>
        </p:nvCxnSpPr>
        <p:spPr>
          <a:xfrm>
            <a:off x="11057682" y="0"/>
            <a:ext cx="0" cy="6858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10267292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Content_4">
    <p:bg>
      <p:bgPr>
        <a:solidFill>
          <a:schemeClr val="accent4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8">
            <a:extLst>
              <a:ext uri="{FF2B5EF4-FFF2-40B4-BE49-F238E27FC236}">
                <a16:creationId xmlns:a16="http://schemas.microsoft.com/office/drawing/2014/main" id="{E0B206EA-4BA0-3F4C-A4ED-E78F311CD8A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134319" y="1"/>
            <a:ext cx="11057681" cy="6858002"/>
          </a:xfrm>
          <a:prstGeom prst="rect">
            <a:avLst/>
          </a:prstGeom>
          <a:solidFill>
            <a:schemeClr val="accent4">
              <a:lumMod val="50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9F391E-143D-F948-ADAE-29AEA3C1EBFB}" type="datetimeFigureOut">
              <a:rPr lang="en-US" smtClean="0"/>
              <a:t>10/28/2022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EFF75-79D2-EE46-877B-299D1510E68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9B04801C-3319-AC43-9484-8377A4F8F25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648661" y="339645"/>
            <a:ext cx="4890577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bg1"/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 HERE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3D67D640-AB06-EE4B-868D-F46A30705F6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645581" y="1507066"/>
            <a:ext cx="4890578" cy="4849283"/>
          </a:xfrm>
        </p:spPr>
        <p:txBody>
          <a:bodyPr lIns="0" rIns="0" anchor="t">
            <a:normAutofit/>
          </a:bodyPr>
          <a:lstStyle>
            <a:lvl1pPr marL="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2pPr>
            <a:lvl3pPr marL="9144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3pPr>
            <a:lvl4pPr marL="13716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4pPr>
            <a:lvl5pPr marL="18288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781E455-9E6F-1B48-A537-F86699963276}"/>
              </a:ext>
            </a:extLst>
          </p:cNvPr>
          <p:cNvCxnSpPr>
            <a:cxnSpLocks/>
          </p:cNvCxnSpPr>
          <p:nvPr userDrawn="1"/>
        </p:nvCxnSpPr>
        <p:spPr>
          <a:xfrm>
            <a:off x="392623" y="1342197"/>
            <a:ext cx="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2B907ACF-A34F-FE4A-8511-B7FE12F69496}"/>
              </a:ext>
            </a:extLst>
          </p:cNvPr>
          <p:cNvCxnSpPr>
            <a:cxnSpLocks/>
          </p:cNvCxnSpPr>
          <p:nvPr userDrawn="1"/>
        </p:nvCxnSpPr>
        <p:spPr>
          <a:xfrm>
            <a:off x="1124487" y="0"/>
            <a:ext cx="0" cy="685800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02394488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Content_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8">
            <a:extLst>
              <a:ext uri="{FF2B5EF4-FFF2-40B4-BE49-F238E27FC236}">
                <a16:creationId xmlns:a16="http://schemas.microsoft.com/office/drawing/2014/main" id="{E0B206EA-4BA0-3F4C-A4ED-E78F311CD8A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" y="1"/>
            <a:ext cx="12192000" cy="6858002"/>
          </a:xfrm>
          <a:prstGeom prst="rect">
            <a:avLst/>
          </a:prstGeom>
          <a:solidFill>
            <a:schemeClr val="accent4">
              <a:lumMod val="50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9F391E-143D-F948-ADAE-29AEA3C1EBFB}" type="datetimeFigureOut">
              <a:rPr lang="en-US" smtClean="0"/>
              <a:t>10/28/2022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EFF75-79D2-EE46-877B-299D1510E681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781E455-9E6F-1B48-A537-F86699963276}"/>
              </a:ext>
            </a:extLst>
          </p:cNvPr>
          <p:cNvCxnSpPr>
            <a:cxnSpLocks/>
          </p:cNvCxnSpPr>
          <p:nvPr userDrawn="1"/>
        </p:nvCxnSpPr>
        <p:spPr>
          <a:xfrm>
            <a:off x="392623" y="1342197"/>
            <a:ext cx="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D69E9592-D634-1947-B3FB-EB3B7F16FF28}"/>
              </a:ext>
            </a:extLst>
          </p:cNvPr>
          <p:cNvCxnSpPr>
            <a:cxnSpLocks/>
          </p:cNvCxnSpPr>
          <p:nvPr userDrawn="1"/>
        </p:nvCxnSpPr>
        <p:spPr>
          <a:xfrm>
            <a:off x="0" y="5992966"/>
            <a:ext cx="1219200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itle 1">
            <a:extLst>
              <a:ext uri="{FF2B5EF4-FFF2-40B4-BE49-F238E27FC236}">
                <a16:creationId xmlns:a16="http://schemas.microsoft.com/office/drawing/2014/main" id="{6D456EAF-F3B8-AF4A-90FF-4B0693C56A3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92623" y="339645"/>
            <a:ext cx="4890577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bg1"/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 HERE</a:t>
            </a:r>
          </a:p>
        </p:txBody>
      </p:sp>
      <p:sp>
        <p:nvSpPr>
          <p:cNvPr id="15" name="Text Placeholder 10">
            <a:extLst>
              <a:ext uri="{FF2B5EF4-FFF2-40B4-BE49-F238E27FC236}">
                <a16:creationId xmlns:a16="http://schemas.microsoft.com/office/drawing/2014/main" id="{F7FB4ADF-1B3E-A442-B2C9-518CBE7637D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92624" y="1507066"/>
            <a:ext cx="4890578" cy="4849283"/>
          </a:xfrm>
        </p:spPr>
        <p:txBody>
          <a:bodyPr lIns="0" rIns="0" anchor="t">
            <a:normAutofit/>
          </a:bodyPr>
          <a:lstStyle>
            <a:lvl1pPr marL="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2pPr>
            <a:lvl3pPr marL="9144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3pPr>
            <a:lvl4pPr marL="13716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4pPr>
            <a:lvl5pPr marL="18288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8996697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Caption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346059" y="292426"/>
            <a:ext cx="6297515" cy="6273148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6096000" y="0"/>
                </a:lnTo>
                <a:lnTo>
                  <a:pt x="6096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 anchor="ctr">
            <a:noAutofit/>
          </a:bodyPr>
          <a:lstStyle>
            <a:lvl1pPr algn="ctr"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97670D6E-CED1-EE4B-A761-0D1C7A246FD2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313354" y="4418889"/>
            <a:ext cx="3289100" cy="637507"/>
          </a:xfrm>
        </p:spPr>
        <p:txBody>
          <a:bodyPr lIns="0" rIns="0" anchor="b">
            <a:noAutofit/>
          </a:bodyPr>
          <a:lstStyle>
            <a:lvl1pPr algn="l">
              <a:defRPr sz="40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</a:t>
            </a:r>
            <a:br>
              <a:rPr lang="en-US" dirty="0"/>
            </a:br>
            <a:r>
              <a:rPr lang="en-US" dirty="0"/>
              <a:t>GOES HERE</a:t>
            </a:r>
          </a:p>
        </p:txBody>
      </p:sp>
      <p:sp>
        <p:nvSpPr>
          <p:cNvPr id="10" name="Text Placeholder 10">
            <a:extLst>
              <a:ext uri="{FF2B5EF4-FFF2-40B4-BE49-F238E27FC236}">
                <a16:creationId xmlns:a16="http://schemas.microsoft.com/office/drawing/2014/main" id="{0DAC9D44-F28B-2B43-8B6F-260CB811AA3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7313355" y="5080791"/>
            <a:ext cx="3289100" cy="1484783"/>
          </a:xfrm>
        </p:spPr>
        <p:txBody>
          <a:bodyPr lIns="0" rIns="0"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1400">
                <a:latin typeface="+mj-lt"/>
              </a:defRPr>
            </a:lvl2pPr>
            <a:lvl3pPr marL="914400" indent="0">
              <a:lnSpc>
                <a:spcPct val="100000"/>
              </a:lnSpc>
              <a:buNone/>
              <a:defRPr sz="1400">
                <a:latin typeface="+mj-lt"/>
              </a:defRPr>
            </a:lvl3pPr>
            <a:lvl4pPr marL="1371600" indent="0">
              <a:lnSpc>
                <a:spcPct val="100000"/>
              </a:lnSpc>
              <a:buNone/>
              <a:defRPr sz="1400">
                <a:latin typeface="+mj-lt"/>
              </a:defRPr>
            </a:lvl4pPr>
            <a:lvl5pPr marL="1828800" indent="0">
              <a:lnSpc>
                <a:spcPct val="100000"/>
              </a:lnSpc>
              <a:buNone/>
              <a:defRPr sz="1400">
                <a:latin typeface="+mj-lt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B39C4094-208E-7E4A-848A-F76A1573073A}"/>
              </a:ext>
            </a:extLst>
          </p:cNvPr>
          <p:cNvCxnSpPr>
            <a:cxnSpLocks/>
          </p:cNvCxnSpPr>
          <p:nvPr userDrawn="1"/>
        </p:nvCxnSpPr>
        <p:spPr>
          <a:xfrm>
            <a:off x="11057682" y="0"/>
            <a:ext cx="0" cy="6858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923550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ation Title_4">
    <p:bg>
      <p:bgPr>
        <a:solidFill>
          <a:schemeClr val="accent4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7D7B648-BE60-43F4-8E11-2AB267410D4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134319" y="0"/>
            <a:ext cx="11057681" cy="6858000"/>
          </a:xfrm>
          <a:custGeom>
            <a:avLst/>
            <a:gdLst>
              <a:gd name="connsiteX0" fmla="*/ 0 w 5822209"/>
              <a:gd name="connsiteY0" fmla="*/ 0 h 4427316"/>
              <a:gd name="connsiteX1" fmla="*/ 5822209 w 5822209"/>
              <a:gd name="connsiteY1" fmla="*/ 0 h 4427316"/>
              <a:gd name="connsiteX2" fmla="*/ 5822209 w 5822209"/>
              <a:gd name="connsiteY2" fmla="*/ 4427316 h 4427316"/>
              <a:gd name="connsiteX3" fmla="*/ 0 w 5822209"/>
              <a:gd name="connsiteY3" fmla="*/ 4427316 h 4427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822209" h="4427316">
                <a:moveTo>
                  <a:pt x="0" y="0"/>
                </a:moveTo>
                <a:lnTo>
                  <a:pt x="5822209" y="0"/>
                </a:lnTo>
                <a:lnTo>
                  <a:pt x="5822209" y="4427316"/>
                </a:lnTo>
                <a:lnTo>
                  <a:pt x="0" y="4427316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A9525627-537D-D740-918D-FD8895672A9F}"/>
              </a:ext>
            </a:extLst>
          </p:cNvPr>
          <p:cNvCxnSpPr>
            <a:cxnSpLocks/>
          </p:cNvCxnSpPr>
          <p:nvPr userDrawn="1"/>
        </p:nvCxnSpPr>
        <p:spPr>
          <a:xfrm>
            <a:off x="1124487" y="0"/>
            <a:ext cx="0" cy="685800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01662FCA-743F-AC4A-B6AC-269A9A26ECF8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1524000" y="5286196"/>
            <a:ext cx="4179375" cy="356462"/>
          </a:xfrm>
        </p:spPr>
        <p:txBody>
          <a:bodyPr lIns="0" rIns="0">
            <a:normAutofit/>
          </a:bodyPr>
          <a:lstStyle>
            <a:lvl1pPr marL="0" indent="0">
              <a:buNone/>
              <a:defRPr sz="1800" b="1" i="0" cap="all" spc="300" baseline="0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Subtitle goes here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BBC2EA4E-1692-1548-A245-3DC65B856DE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715790"/>
            <a:ext cx="4179376" cy="2387600"/>
          </a:xfrm>
        </p:spPr>
        <p:txBody>
          <a:bodyPr lIns="0" rIns="0" anchor="b">
            <a:normAutofit/>
          </a:bodyPr>
          <a:lstStyle>
            <a:lvl1pPr algn="l">
              <a:defRPr sz="4800" b="0" i="0" cap="all" baseline="0">
                <a:solidFill>
                  <a:schemeClr val="bg1"/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568430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Caption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5445942" y="292426"/>
            <a:ext cx="6297515" cy="6273148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6096000" y="0"/>
                </a:lnTo>
                <a:lnTo>
                  <a:pt x="6096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 anchor="ctr">
            <a:noAutofit/>
          </a:bodyPr>
          <a:lstStyle>
            <a:lvl1pPr algn="ctr"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97670D6E-CED1-EE4B-A761-0D1C7A246FD2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92622" y="4418889"/>
            <a:ext cx="4609683" cy="637507"/>
          </a:xfrm>
        </p:spPr>
        <p:txBody>
          <a:bodyPr lIns="0" rIns="0" anchor="b">
            <a:noAutofit/>
          </a:bodyPr>
          <a:lstStyle>
            <a:lvl1pPr algn="l">
              <a:defRPr sz="40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GOEs HERE</a:t>
            </a:r>
          </a:p>
        </p:txBody>
      </p:sp>
      <p:sp>
        <p:nvSpPr>
          <p:cNvPr id="10" name="Text Placeholder 10">
            <a:extLst>
              <a:ext uri="{FF2B5EF4-FFF2-40B4-BE49-F238E27FC236}">
                <a16:creationId xmlns:a16="http://schemas.microsoft.com/office/drawing/2014/main" id="{0DAC9D44-F28B-2B43-8B6F-260CB811AA3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92622" y="5080791"/>
            <a:ext cx="4609683" cy="1484783"/>
          </a:xfrm>
        </p:spPr>
        <p:txBody>
          <a:bodyPr lIns="0" rIns="0"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1400">
                <a:latin typeface="+mj-lt"/>
              </a:defRPr>
            </a:lvl2pPr>
            <a:lvl3pPr marL="914400" indent="0">
              <a:lnSpc>
                <a:spcPct val="100000"/>
              </a:lnSpc>
              <a:buNone/>
              <a:defRPr sz="1400">
                <a:latin typeface="+mj-lt"/>
              </a:defRPr>
            </a:lvl3pPr>
            <a:lvl4pPr marL="1371600" indent="0">
              <a:lnSpc>
                <a:spcPct val="100000"/>
              </a:lnSpc>
              <a:buNone/>
              <a:defRPr sz="1400">
                <a:latin typeface="+mj-lt"/>
              </a:defRPr>
            </a:lvl4pPr>
            <a:lvl5pPr marL="1828800" indent="0">
              <a:lnSpc>
                <a:spcPct val="100000"/>
              </a:lnSpc>
              <a:buNone/>
              <a:defRPr sz="1400">
                <a:latin typeface="+mj-lt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8BE71BC7-72EE-294C-9A39-61A77EE295A0}"/>
              </a:ext>
            </a:extLst>
          </p:cNvPr>
          <p:cNvCxnSpPr>
            <a:cxnSpLocks/>
          </p:cNvCxnSpPr>
          <p:nvPr userDrawn="1"/>
        </p:nvCxnSpPr>
        <p:spPr>
          <a:xfrm>
            <a:off x="392623" y="5080791"/>
            <a:ext cx="4609683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11738497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Caption_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6096000" y="0"/>
                </a:lnTo>
                <a:lnTo>
                  <a:pt x="6096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 anchor="ctr">
            <a:noAutofit/>
          </a:bodyPr>
          <a:lstStyle>
            <a:lvl1pPr algn="ctr"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97670D6E-CED1-EE4B-A761-0D1C7A246FD2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645581" y="4418889"/>
            <a:ext cx="3289100" cy="637507"/>
          </a:xfrm>
        </p:spPr>
        <p:txBody>
          <a:bodyPr lIns="0" rIns="0" anchor="b">
            <a:noAutofit/>
          </a:bodyPr>
          <a:lstStyle>
            <a:lvl1pPr algn="l">
              <a:defRPr sz="4000" b="0" i="0" cap="all" baseline="0">
                <a:solidFill>
                  <a:schemeClr val="bg1"/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</a:t>
            </a:r>
            <a:br>
              <a:rPr lang="en-US" dirty="0"/>
            </a:br>
            <a:r>
              <a:rPr lang="en-US" dirty="0"/>
              <a:t>GOEs HERE</a:t>
            </a:r>
          </a:p>
        </p:txBody>
      </p:sp>
      <p:sp>
        <p:nvSpPr>
          <p:cNvPr id="10" name="Text Placeholder 10">
            <a:extLst>
              <a:ext uri="{FF2B5EF4-FFF2-40B4-BE49-F238E27FC236}">
                <a16:creationId xmlns:a16="http://schemas.microsoft.com/office/drawing/2014/main" id="{0DAC9D44-F28B-2B43-8B6F-260CB811AA3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645582" y="5080791"/>
            <a:ext cx="3289100" cy="1484783"/>
          </a:xfrm>
        </p:spPr>
        <p:txBody>
          <a:bodyPr lIns="0" rIns="0"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2pPr>
            <a:lvl3pPr marL="91440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3pPr>
            <a:lvl4pPr marL="137160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4pPr>
            <a:lvl5pPr marL="182880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776AC280-5A8D-B048-BECC-9C306F32508F}"/>
              </a:ext>
            </a:extLst>
          </p:cNvPr>
          <p:cNvCxnSpPr>
            <a:cxnSpLocks/>
          </p:cNvCxnSpPr>
          <p:nvPr userDrawn="1"/>
        </p:nvCxnSpPr>
        <p:spPr>
          <a:xfrm>
            <a:off x="1134319" y="0"/>
            <a:ext cx="0" cy="685800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38906193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Caption_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5">
            <a:extLst>
              <a:ext uri="{FF2B5EF4-FFF2-40B4-BE49-F238E27FC236}">
                <a16:creationId xmlns:a16="http://schemas.microsoft.com/office/drawing/2014/main" id="{1F4417F7-7CDE-DF44-9B0E-AC44EE99BF4B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6096000" y="0"/>
                </a:lnTo>
                <a:lnTo>
                  <a:pt x="6096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 anchor="ctr">
            <a:noAutofit/>
          </a:bodyPr>
          <a:lstStyle>
            <a:lvl1pPr algn="ctr"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97670D6E-CED1-EE4B-A761-0D1C7A246FD2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92622" y="3429000"/>
            <a:ext cx="4609683" cy="637507"/>
          </a:xfrm>
        </p:spPr>
        <p:txBody>
          <a:bodyPr lIns="0" rIns="0" anchor="b">
            <a:noAutofit/>
          </a:bodyPr>
          <a:lstStyle>
            <a:lvl1pPr algn="l">
              <a:defRPr sz="4000" b="0" i="0" cap="all" baseline="0">
                <a:solidFill>
                  <a:schemeClr val="bg1"/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GOEs HERE</a:t>
            </a:r>
          </a:p>
        </p:txBody>
      </p:sp>
      <p:sp>
        <p:nvSpPr>
          <p:cNvPr id="10" name="Text Placeholder 10">
            <a:extLst>
              <a:ext uri="{FF2B5EF4-FFF2-40B4-BE49-F238E27FC236}">
                <a16:creationId xmlns:a16="http://schemas.microsoft.com/office/drawing/2014/main" id="{0DAC9D44-F28B-2B43-8B6F-260CB811AA3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92622" y="4090902"/>
            <a:ext cx="4609683" cy="1484783"/>
          </a:xfrm>
        </p:spPr>
        <p:txBody>
          <a:bodyPr lIns="0" rIns="0"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2pPr>
            <a:lvl3pPr marL="91440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3pPr>
            <a:lvl4pPr marL="137160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4pPr>
            <a:lvl5pPr marL="182880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79F22032-BAB9-744C-B14E-54350BBD1C71}"/>
              </a:ext>
            </a:extLst>
          </p:cNvPr>
          <p:cNvCxnSpPr>
            <a:cxnSpLocks/>
          </p:cNvCxnSpPr>
          <p:nvPr userDrawn="1"/>
        </p:nvCxnSpPr>
        <p:spPr>
          <a:xfrm>
            <a:off x="0" y="5992966"/>
            <a:ext cx="1219200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75238094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verview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8F9F391E-143D-F948-ADAE-29AEA3C1EBFB}" type="datetimeFigureOut">
              <a:rPr lang="en-US" smtClean="0"/>
              <a:t>10/28/2022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EFF75-79D2-EE46-877B-299D1510E68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9B04801C-3319-AC43-9484-8377A4F8F25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92622" y="339645"/>
            <a:ext cx="10219457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 HERE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781E455-9E6F-1B48-A537-F86699963276}"/>
              </a:ext>
            </a:extLst>
          </p:cNvPr>
          <p:cNvCxnSpPr>
            <a:cxnSpLocks/>
          </p:cNvCxnSpPr>
          <p:nvPr userDrawn="1"/>
        </p:nvCxnSpPr>
        <p:spPr>
          <a:xfrm>
            <a:off x="392623" y="1342197"/>
            <a:ext cx="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tangle: Rounded Corners 16">
            <a:extLst>
              <a:ext uri="{FF2B5EF4-FFF2-40B4-BE49-F238E27FC236}">
                <a16:creationId xmlns:a16="http://schemas.microsoft.com/office/drawing/2014/main" id="{B3776AA3-9860-D247-8A43-85FD58FFFD43}"/>
              </a:ext>
            </a:extLst>
          </p:cNvPr>
          <p:cNvSpPr/>
          <p:nvPr/>
        </p:nvSpPr>
        <p:spPr>
          <a:xfrm>
            <a:off x="392622" y="2294008"/>
            <a:ext cx="506948" cy="506948"/>
          </a:xfrm>
          <a:prstGeom prst="roundRect">
            <a:avLst/>
          </a:prstGeom>
          <a:noFill/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dirty="0"/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7A07194D-FDC6-4941-AE99-5ED1F7F4C58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64682" y="2366353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7" name="Rectangle: Rounded Corners 16">
            <a:extLst>
              <a:ext uri="{FF2B5EF4-FFF2-40B4-BE49-F238E27FC236}">
                <a16:creationId xmlns:a16="http://schemas.microsoft.com/office/drawing/2014/main" id="{F5244B71-4557-B64C-8C28-456C7623AE5B}"/>
              </a:ext>
            </a:extLst>
          </p:cNvPr>
          <p:cNvSpPr/>
          <p:nvPr userDrawn="1"/>
        </p:nvSpPr>
        <p:spPr>
          <a:xfrm>
            <a:off x="392622" y="3519693"/>
            <a:ext cx="506948" cy="506948"/>
          </a:xfrm>
          <a:prstGeom prst="roundRect">
            <a:avLst/>
          </a:prstGeom>
          <a:noFill/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dirty="0"/>
          </a:p>
        </p:txBody>
      </p:sp>
      <p:sp>
        <p:nvSpPr>
          <p:cNvPr id="58" name="Picture Placeholder 5">
            <a:extLst>
              <a:ext uri="{FF2B5EF4-FFF2-40B4-BE49-F238E27FC236}">
                <a16:creationId xmlns:a16="http://schemas.microsoft.com/office/drawing/2014/main" id="{B12F4613-2BD8-E54D-A2E0-8707A28A10A4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64682" y="3592038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1" name="Rectangle: Rounded Corners 16">
            <a:extLst>
              <a:ext uri="{FF2B5EF4-FFF2-40B4-BE49-F238E27FC236}">
                <a16:creationId xmlns:a16="http://schemas.microsoft.com/office/drawing/2014/main" id="{1A5F3004-02A9-1E43-A3E5-8ABCD5ED1A1C}"/>
              </a:ext>
            </a:extLst>
          </p:cNvPr>
          <p:cNvSpPr/>
          <p:nvPr userDrawn="1"/>
        </p:nvSpPr>
        <p:spPr>
          <a:xfrm>
            <a:off x="392622" y="4784289"/>
            <a:ext cx="506948" cy="506948"/>
          </a:xfrm>
          <a:prstGeom prst="roundRect">
            <a:avLst/>
          </a:prstGeom>
          <a:noFill/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dirty="0"/>
          </a:p>
        </p:txBody>
      </p:sp>
      <p:sp>
        <p:nvSpPr>
          <p:cNvPr id="62" name="Picture Placeholder 5">
            <a:extLst>
              <a:ext uri="{FF2B5EF4-FFF2-40B4-BE49-F238E27FC236}">
                <a16:creationId xmlns:a16="http://schemas.microsoft.com/office/drawing/2014/main" id="{1A844DD7-EE1E-F04F-91C7-38039BFF2046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464682" y="4856634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8" name="Rectangle: Rounded Corners 16">
            <a:extLst>
              <a:ext uri="{FF2B5EF4-FFF2-40B4-BE49-F238E27FC236}">
                <a16:creationId xmlns:a16="http://schemas.microsoft.com/office/drawing/2014/main" id="{491E125D-06D1-A343-A3C9-CBC63A66CDC0}"/>
              </a:ext>
            </a:extLst>
          </p:cNvPr>
          <p:cNvSpPr/>
          <p:nvPr userDrawn="1"/>
        </p:nvSpPr>
        <p:spPr>
          <a:xfrm>
            <a:off x="5605550" y="2294008"/>
            <a:ext cx="506948" cy="506948"/>
          </a:xfrm>
          <a:prstGeom prst="roundRect">
            <a:avLst/>
          </a:prstGeom>
          <a:noFill/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dirty="0"/>
          </a:p>
        </p:txBody>
      </p:sp>
      <p:sp>
        <p:nvSpPr>
          <p:cNvPr id="99" name="Picture Placeholder 5">
            <a:extLst>
              <a:ext uri="{FF2B5EF4-FFF2-40B4-BE49-F238E27FC236}">
                <a16:creationId xmlns:a16="http://schemas.microsoft.com/office/drawing/2014/main" id="{26670858-0422-9546-B0BD-9B2D594140BA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5683052" y="2366353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0" name="Rectangle: Rounded Corners 16">
            <a:extLst>
              <a:ext uri="{FF2B5EF4-FFF2-40B4-BE49-F238E27FC236}">
                <a16:creationId xmlns:a16="http://schemas.microsoft.com/office/drawing/2014/main" id="{9DDF7684-5C6D-B344-A059-87C2BDD8657A}"/>
              </a:ext>
            </a:extLst>
          </p:cNvPr>
          <p:cNvSpPr/>
          <p:nvPr userDrawn="1"/>
        </p:nvSpPr>
        <p:spPr>
          <a:xfrm>
            <a:off x="5610992" y="3519693"/>
            <a:ext cx="506948" cy="506948"/>
          </a:xfrm>
          <a:prstGeom prst="roundRect">
            <a:avLst/>
          </a:prstGeom>
          <a:noFill/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dirty="0"/>
          </a:p>
        </p:txBody>
      </p:sp>
      <p:sp>
        <p:nvSpPr>
          <p:cNvPr id="101" name="Picture Placeholder 5">
            <a:extLst>
              <a:ext uri="{FF2B5EF4-FFF2-40B4-BE49-F238E27FC236}">
                <a16:creationId xmlns:a16="http://schemas.microsoft.com/office/drawing/2014/main" id="{72578CBB-F47F-C740-982B-BA1719663CCD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5683052" y="3592038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2" name="Rectangle: Rounded Corners 16">
            <a:extLst>
              <a:ext uri="{FF2B5EF4-FFF2-40B4-BE49-F238E27FC236}">
                <a16:creationId xmlns:a16="http://schemas.microsoft.com/office/drawing/2014/main" id="{FE14D617-9285-9D4D-84E4-7BBD145B397E}"/>
              </a:ext>
            </a:extLst>
          </p:cNvPr>
          <p:cNvSpPr/>
          <p:nvPr userDrawn="1"/>
        </p:nvSpPr>
        <p:spPr>
          <a:xfrm>
            <a:off x="5610992" y="4784289"/>
            <a:ext cx="506948" cy="506948"/>
          </a:xfrm>
          <a:prstGeom prst="roundRect">
            <a:avLst/>
          </a:prstGeom>
          <a:noFill/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dirty="0"/>
          </a:p>
        </p:txBody>
      </p:sp>
      <p:sp>
        <p:nvSpPr>
          <p:cNvPr id="103" name="Picture Placeholder 5">
            <a:extLst>
              <a:ext uri="{FF2B5EF4-FFF2-40B4-BE49-F238E27FC236}">
                <a16:creationId xmlns:a16="http://schemas.microsoft.com/office/drawing/2014/main" id="{32A1D8CC-0021-A243-9775-CF930D41B94D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5683052" y="4856634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7" name="Text Placeholder 10">
            <a:extLst>
              <a:ext uri="{FF2B5EF4-FFF2-40B4-BE49-F238E27FC236}">
                <a16:creationId xmlns:a16="http://schemas.microsoft.com/office/drawing/2014/main" id="{8867B6C6-0A29-A04E-BAE5-B9060225E124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1222571" y="2512451"/>
            <a:ext cx="3995035" cy="426685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tx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9" name="Text Placeholder 2">
            <a:extLst>
              <a:ext uri="{FF2B5EF4-FFF2-40B4-BE49-F238E27FC236}">
                <a16:creationId xmlns:a16="http://schemas.microsoft.com/office/drawing/2014/main" id="{9DF49D7C-2E08-9348-9C2B-0496EF9612DF}"/>
              </a:ext>
            </a:extLst>
          </p:cNvPr>
          <p:cNvSpPr>
            <a:spLocks noGrp="1"/>
          </p:cNvSpPr>
          <p:nvPr>
            <p:ph type="body" idx="26"/>
          </p:nvPr>
        </p:nvSpPr>
        <p:spPr>
          <a:xfrm>
            <a:off x="1222570" y="2265592"/>
            <a:ext cx="3995036" cy="365095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10" name="Text Placeholder 10">
            <a:extLst>
              <a:ext uri="{FF2B5EF4-FFF2-40B4-BE49-F238E27FC236}">
                <a16:creationId xmlns:a16="http://schemas.microsoft.com/office/drawing/2014/main" id="{2733402A-D14F-6D48-A59D-329C3824DD2E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1222571" y="3745506"/>
            <a:ext cx="3995035" cy="426685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tx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11" name="Text Placeholder 2">
            <a:extLst>
              <a:ext uri="{FF2B5EF4-FFF2-40B4-BE49-F238E27FC236}">
                <a16:creationId xmlns:a16="http://schemas.microsoft.com/office/drawing/2014/main" id="{3886AD51-641D-6B44-B558-2B15E88D1BC5}"/>
              </a:ext>
            </a:extLst>
          </p:cNvPr>
          <p:cNvSpPr>
            <a:spLocks noGrp="1"/>
          </p:cNvSpPr>
          <p:nvPr>
            <p:ph type="body" idx="28"/>
          </p:nvPr>
        </p:nvSpPr>
        <p:spPr>
          <a:xfrm>
            <a:off x="1222570" y="3498647"/>
            <a:ext cx="3995036" cy="365095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12" name="Text Placeholder 10">
            <a:extLst>
              <a:ext uri="{FF2B5EF4-FFF2-40B4-BE49-F238E27FC236}">
                <a16:creationId xmlns:a16="http://schemas.microsoft.com/office/drawing/2014/main" id="{C00297CA-1F0B-4C44-852F-CF6FEA9F9481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1222571" y="5006270"/>
            <a:ext cx="3995035" cy="426685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tx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13" name="Text Placeholder 2">
            <a:extLst>
              <a:ext uri="{FF2B5EF4-FFF2-40B4-BE49-F238E27FC236}">
                <a16:creationId xmlns:a16="http://schemas.microsoft.com/office/drawing/2014/main" id="{3F704107-F38D-E044-8226-ACDDEDEDC605}"/>
              </a:ext>
            </a:extLst>
          </p:cNvPr>
          <p:cNvSpPr>
            <a:spLocks noGrp="1"/>
          </p:cNvSpPr>
          <p:nvPr>
            <p:ph type="body" idx="30"/>
          </p:nvPr>
        </p:nvSpPr>
        <p:spPr>
          <a:xfrm>
            <a:off x="1222570" y="4759411"/>
            <a:ext cx="3995036" cy="365095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4" name="Text Placeholder 10">
            <a:extLst>
              <a:ext uri="{FF2B5EF4-FFF2-40B4-BE49-F238E27FC236}">
                <a16:creationId xmlns:a16="http://schemas.microsoft.com/office/drawing/2014/main" id="{7A332327-16D9-9B48-8EAC-A4F377D5904D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6500441" y="2512451"/>
            <a:ext cx="3995035" cy="426685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tx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5" name="Text Placeholder 2">
            <a:extLst>
              <a:ext uri="{FF2B5EF4-FFF2-40B4-BE49-F238E27FC236}">
                <a16:creationId xmlns:a16="http://schemas.microsoft.com/office/drawing/2014/main" id="{8EB0263B-D418-C14A-A00B-092B5EB5C515}"/>
              </a:ext>
            </a:extLst>
          </p:cNvPr>
          <p:cNvSpPr>
            <a:spLocks noGrp="1"/>
          </p:cNvSpPr>
          <p:nvPr>
            <p:ph type="body" idx="34"/>
          </p:nvPr>
        </p:nvSpPr>
        <p:spPr>
          <a:xfrm>
            <a:off x="6500441" y="2265592"/>
            <a:ext cx="3995036" cy="365095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6" name="Text Placeholder 10">
            <a:extLst>
              <a:ext uri="{FF2B5EF4-FFF2-40B4-BE49-F238E27FC236}">
                <a16:creationId xmlns:a16="http://schemas.microsoft.com/office/drawing/2014/main" id="{53CC49A6-2AB5-664B-9A6C-56D70E1382D7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6500441" y="3745506"/>
            <a:ext cx="3995035" cy="426685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tx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7" name="Text Placeholder 2">
            <a:extLst>
              <a:ext uri="{FF2B5EF4-FFF2-40B4-BE49-F238E27FC236}">
                <a16:creationId xmlns:a16="http://schemas.microsoft.com/office/drawing/2014/main" id="{718CCABC-AF06-5241-8D13-EB2F4637D435}"/>
              </a:ext>
            </a:extLst>
          </p:cNvPr>
          <p:cNvSpPr>
            <a:spLocks noGrp="1"/>
          </p:cNvSpPr>
          <p:nvPr>
            <p:ph type="body" idx="36"/>
          </p:nvPr>
        </p:nvSpPr>
        <p:spPr>
          <a:xfrm>
            <a:off x="6500441" y="3498647"/>
            <a:ext cx="3995036" cy="365095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8" name="Text Placeholder 10">
            <a:extLst>
              <a:ext uri="{FF2B5EF4-FFF2-40B4-BE49-F238E27FC236}">
                <a16:creationId xmlns:a16="http://schemas.microsoft.com/office/drawing/2014/main" id="{5119242C-1FE8-C140-9349-8172F954E3CB}"/>
              </a:ext>
            </a:extLst>
          </p:cNvPr>
          <p:cNvSpPr>
            <a:spLocks noGrp="1"/>
          </p:cNvSpPr>
          <p:nvPr>
            <p:ph type="body" sz="quarter" idx="37"/>
          </p:nvPr>
        </p:nvSpPr>
        <p:spPr>
          <a:xfrm>
            <a:off x="6500441" y="5006270"/>
            <a:ext cx="3995035" cy="426685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tx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9" name="Text Placeholder 2">
            <a:extLst>
              <a:ext uri="{FF2B5EF4-FFF2-40B4-BE49-F238E27FC236}">
                <a16:creationId xmlns:a16="http://schemas.microsoft.com/office/drawing/2014/main" id="{23F2AE0B-3E70-BB47-8FBC-FE66A5A297BD}"/>
              </a:ext>
            </a:extLst>
          </p:cNvPr>
          <p:cNvSpPr>
            <a:spLocks noGrp="1"/>
          </p:cNvSpPr>
          <p:nvPr>
            <p:ph type="body" idx="38"/>
          </p:nvPr>
        </p:nvSpPr>
        <p:spPr>
          <a:xfrm>
            <a:off x="6500441" y="4759411"/>
            <a:ext cx="3995036" cy="365095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58A232C0-1AC5-164D-B8B6-CC8F07CF2E21}"/>
              </a:ext>
            </a:extLst>
          </p:cNvPr>
          <p:cNvCxnSpPr>
            <a:cxnSpLocks/>
          </p:cNvCxnSpPr>
          <p:nvPr userDrawn="1"/>
        </p:nvCxnSpPr>
        <p:spPr>
          <a:xfrm>
            <a:off x="11057682" y="0"/>
            <a:ext cx="0" cy="6858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2830752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verview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8F9F391E-143D-F948-ADAE-29AEA3C1EBFB}" type="datetimeFigureOut">
              <a:rPr lang="en-US" smtClean="0"/>
              <a:t>10/28/2022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EFF75-79D2-EE46-877B-299D1510E68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9B04801C-3319-AC43-9484-8377A4F8F25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92623" y="339645"/>
            <a:ext cx="11369068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 HERE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781E455-9E6F-1B48-A537-F86699963276}"/>
              </a:ext>
            </a:extLst>
          </p:cNvPr>
          <p:cNvCxnSpPr>
            <a:cxnSpLocks/>
          </p:cNvCxnSpPr>
          <p:nvPr userDrawn="1"/>
        </p:nvCxnSpPr>
        <p:spPr>
          <a:xfrm>
            <a:off x="392623" y="1342197"/>
            <a:ext cx="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8CF93E56-30EE-384E-9A8A-090C645582DB}"/>
              </a:ext>
            </a:extLst>
          </p:cNvPr>
          <p:cNvCxnSpPr>
            <a:cxnSpLocks/>
          </p:cNvCxnSpPr>
          <p:nvPr userDrawn="1"/>
        </p:nvCxnSpPr>
        <p:spPr>
          <a:xfrm>
            <a:off x="392623" y="1405468"/>
            <a:ext cx="11369068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tangle: Rounded Corners 16">
            <a:extLst>
              <a:ext uri="{FF2B5EF4-FFF2-40B4-BE49-F238E27FC236}">
                <a16:creationId xmlns:a16="http://schemas.microsoft.com/office/drawing/2014/main" id="{B3776AA3-9860-D247-8A43-85FD58FFFD43}"/>
              </a:ext>
            </a:extLst>
          </p:cNvPr>
          <p:cNvSpPr/>
          <p:nvPr/>
        </p:nvSpPr>
        <p:spPr>
          <a:xfrm>
            <a:off x="392623" y="2356447"/>
            <a:ext cx="506948" cy="506948"/>
          </a:xfrm>
          <a:prstGeom prst="roundRect">
            <a:avLst/>
          </a:prstGeom>
          <a:noFill/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dirty="0"/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7A07194D-FDC6-4941-AE99-5ED1F7F4C58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64683" y="2428792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7" name="Rectangle: Rounded Corners 16">
            <a:extLst>
              <a:ext uri="{FF2B5EF4-FFF2-40B4-BE49-F238E27FC236}">
                <a16:creationId xmlns:a16="http://schemas.microsoft.com/office/drawing/2014/main" id="{F5244B71-4557-B64C-8C28-456C7623AE5B}"/>
              </a:ext>
            </a:extLst>
          </p:cNvPr>
          <p:cNvSpPr/>
          <p:nvPr userDrawn="1"/>
        </p:nvSpPr>
        <p:spPr>
          <a:xfrm>
            <a:off x="392623" y="3582132"/>
            <a:ext cx="506948" cy="506948"/>
          </a:xfrm>
          <a:prstGeom prst="roundRect">
            <a:avLst/>
          </a:prstGeom>
          <a:noFill/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dirty="0"/>
          </a:p>
        </p:txBody>
      </p:sp>
      <p:sp>
        <p:nvSpPr>
          <p:cNvPr id="58" name="Picture Placeholder 5">
            <a:extLst>
              <a:ext uri="{FF2B5EF4-FFF2-40B4-BE49-F238E27FC236}">
                <a16:creationId xmlns:a16="http://schemas.microsoft.com/office/drawing/2014/main" id="{B12F4613-2BD8-E54D-A2E0-8707A28A10A4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64683" y="3654477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1" name="Rectangle: Rounded Corners 16">
            <a:extLst>
              <a:ext uri="{FF2B5EF4-FFF2-40B4-BE49-F238E27FC236}">
                <a16:creationId xmlns:a16="http://schemas.microsoft.com/office/drawing/2014/main" id="{1A5F3004-02A9-1E43-A3E5-8ABCD5ED1A1C}"/>
              </a:ext>
            </a:extLst>
          </p:cNvPr>
          <p:cNvSpPr/>
          <p:nvPr userDrawn="1"/>
        </p:nvSpPr>
        <p:spPr>
          <a:xfrm>
            <a:off x="392623" y="4846728"/>
            <a:ext cx="506948" cy="506948"/>
          </a:xfrm>
          <a:prstGeom prst="roundRect">
            <a:avLst/>
          </a:prstGeom>
          <a:noFill/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dirty="0"/>
          </a:p>
        </p:txBody>
      </p:sp>
      <p:sp>
        <p:nvSpPr>
          <p:cNvPr id="62" name="Picture Placeholder 5">
            <a:extLst>
              <a:ext uri="{FF2B5EF4-FFF2-40B4-BE49-F238E27FC236}">
                <a16:creationId xmlns:a16="http://schemas.microsoft.com/office/drawing/2014/main" id="{1A844DD7-EE1E-F04F-91C7-38039BFF2046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464683" y="4919073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8" name="Rectangle: Rounded Corners 16">
            <a:extLst>
              <a:ext uri="{FF2B5EF4-FFF2-40B4-BE49-F238E27FC236}">
                <a16:creationId xmlns:a16="http://schemas.microsoft.com/office/drawing/2014/main" id="{491E125D-06D1-A343-A3C9-CBC63A66CDC0}"/>
              </a:ext>
            </a:extLst>
          </p:cNvPr>
          <p:cNvSpPr/>
          <p:nvPr userDrawn="1"/>
        </p:nvSpPr>
        <p:spPr>
          <a:xfrm>
            <a:off x="6472581" y="2356447"/>
            <a:ext cx="506948" cy="506948"/>
          </a:xfrm>
          <a:prstGeom prst="roundRect">
            <a:avLst/>
          </a:prstGeom>
          <a:noFill/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dirty="0"/>
          </a:p>
        </p:txBody>
      </p:sp>
      <p:sp>
        <p:nvSpPr>
          <p:cNvPr id="99" name="Picture Placeholder 5">
            <a:extLst>
              <a:ext uri="{FF2B5EF4-FFF2-40B4-BE49-F238E27FC236}">
                <a16:creationId xmlns:a16="http://schemas.microsoft.com/office/drawing/2014/main" id="{26670858-0422-9546-B0BD-9B2D594140BA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6544641" y="2428792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0" name="Rectangle: Rounded Corners 16">
            <a:extLst>
              <a:ext uri="{FF2B5EF4-FFF2-40B4-BE49-F238E27FC236}">
                <a16:creationId xmlns:a16="http://schemas.microsoft.com/office/drawing/2014/main" id="{9DDF7684-5C6D-B344-A059-87C2BDD8657A}"/>
              </a:ext>
            </a:extLst>
          </p:cNvPr>
          <p:cNvSpPr/>
          <p:nvPr userDrawn="1"/>
        </p:nvSpPr>
        <p:spPr>
          <a:xfrm>
            <a:off x="6472581" y="3582132"/>
            <a:ext cx="506948" cy="506948"/>
          </a:xfrm>
          <a:prstGeom prst="roundRect">
            <a:avLst/>
          </a:prstGeom>
          <a:noFill/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dirty="0"/>
          </a:p>
        </p:txBody>
      </p:sp>
      <p:sp>
        <p:nvSpPr>
          <p:cNvPr id="101" name="Picture Placeholder 5">
            <a:extLst>
              <a:ext uri="{FF2B5EF4-FFF2-40B4-BE49-F238E27FC236}">
                <a16:creationId xmlns:a16="http://schemas.microsoft.com/office/drawing/2014/main" id="{72578CBB-F47F-C740-982B-BA1719663CCD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6544641" y="3654477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2" name="Rectangle: Rounded Corners 16">
            <a:extLst>
              <a:ext uri="{FF2B5EF4-FFF2-40B4-BE49-F238E27FC236}">
                <a16:creationId xmlns:a16="http://schemas.microsoft.com/office/drawing/2014/main" id="{FE14D617-9285-9D4D-84E4-7BBD145B397E}"/>
              </a:ext>
            </a:extLst>
          </p:cNvPr>
          <p:cNvSpPr/>
          <p:nvPr userDrawn="1"/>
        </p:nvSpPr>
        <p:spPr>
          <a:xfrm>
            <a:off x="6472581" y="4846728"/>
            <a:ext cx="506948" cy="506948"/>
          </a:xfrm>
          <a:prstGeom prst="roundRect">
            <a:avLst/>
          </a:prstGeom>
          <a:noFill/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dirty="0"/>
          </a:p>
        </p:txBody>
      </p:sp>
      <p:sp>
        <p:nvSpPr>
          <p:cNvPr id="103" name="Picture Placeholder 5">
            <a:extLst>
              <a:ext uri="{FF2B5EF4-FFF2-40B4-BE49-F238E27FC236}">
                <a16:creationId xmlns:a16="http://schemas.microsoft.com/office/drawing/2014/main" id="{32A1D8CC-0021-A243-9775-CF930D41B94D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6544641" y="4919073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7" name="Text Placeholder 10">
            <a:extLst>
              <a:ext uri="{FF2B5EF4-FFF2-40B4-BE49-F238E27FC236}">
                <a16:creationId xmlns:a16="http://schemas.microsoft.com/office/drawing/2014/main" id="{8867B6C6-0A29-A04E-BAE5-B9060225E124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1213862" y="2574890"/>
            <a:ext cx="4411704" cy="365077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tx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9" name="Text Placeholder 2">
            <a:extLst>
              <a:ext uri="{FF2B5EF4-FFF2-40B4-BE49-F238E27FC236}">
                <a16:creationId xmlns:a16="http://schemas.microsoft.com/office/drawing/2014/main" id="{9DF49D7C-2E08-9348-9C2B-0496EF9612DF}"/>
              </a:ext>
            </a:extLst>
          </p:cNvPr>
          <p:cNvSpPr>
            <a:spLocks noGrp="1"/>
          </p:cNvSpPr>
          <p:nvPr>
            <p:ph type="body" idx="26"/>
          </p:nvPr>
        </p:nvSpPr>
        <p:spPr>
          <a:xfrm>
            <a:off x="1213862" y="2328032"/>
            <a:ext cx="4411705" cy="312380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10" name="Text Placeholder 10">
            <a:extLst>
              <a:ext uri="{FF2B5EF4-FFF2-40B4-BE49-F238E27FC236}">
                <a16:creationId xmlns:a16="http://schemas.microsoft.com/office/drawing/2014/main" id="{2733402A-D14F-6D48-A59D-329C3824DD2E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1213862" y="3807945"/>
            <a:ext cx="4411704" cy="365077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tx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11" name="Text Placeholder 2">
            <a:extLst>
              <a:ext uri="{FF2B5EF4-FFF2-40B4-BE49-F238E27FC236}">
                <a16:creationId xmlns:a16="http://schemas.microsoft.com/office/drawing/2014/main" id="{3886AD51-641D-6B44-B558-2B15E88D1BC5}"/>
              </a:ext>
            </a:extLst>
          </p:cNvPr>
          <p:cNvSpPr>
            <a:spLocks noGrp="1"/>
          </p:cNvSpPr>
          <p:nvPr>
            <p:ph type="body" idx="28"/>
          </p:nvPr>
        </p:nvSpPr>
        <p:spPr>
          <a:xfrm>
            <a:off x="1213862" y="3561087"/>
            <a:ext cx="4411705" cy="312380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12" name="Text Placeholder 10">
            <a:extLst>
              <a:ext uri="{FF2B5EF4-FFF2-40B4-BE49-F238E27FC236}">
                <a16:creationId xmlns:a16="http://schemas.microsoft.com/office/drawing/2014/main" id="{C00297CA-1F0B-4C44-852F-CF6FEA9F9481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1213862" y="5068709"/>
            <a:ext cx="4411704" cy="365077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tx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13" name="Text Placeholder 2">
            <a:extLst>
              <a:ext uri="{FF2B5EF4-FFF2-40B4-BE49-F238E27FC236}">
                <a16:creationId xmlns:a16="http://schemas.microsoft.com/office/drawing/2014/main" id="{3F704107-F38D-E044-8226-ACDDEDEDC605}"/>
              </a:ext>
            </a:extLst>
          </p:cNvPr>
          <p:cNvSpPr>
            <a:spLocks noGrp="1"/>
          </p:cNvSpPr>
          <p:nvPr>
            <p:ph type="body" idx="30"/>
          </p:nvPr>
        </p:nvSpPr>
        <p:spPr>
          <a:xfrm>
            <a:off x="1213862" y="4821851"/>
            <a:ext cx="4411705" cy="312380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4" name="Text Placeholder 10">
            <a:extLst>
              <a:ext uri="{FF2B5EF4-FFF2-40B4-BE49-F238E27FC236}">
                <a16:creationId xmlns:a16="http://schemas.microsoft.com/office/drawing/2014/main" id="{7A332327-16D9-9B48-8EAC-A4F377D5904D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7358765" y="2574890"/>
            <a:ext cx="4411704" cy="365077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tx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5" name="Text Placeholder 2">
            <a:extLst>
              <a:ext uri="{FF2B5EF4-FFF2-40B4-BE49-F238E27FC236}">
                <a16:creationId xmlns:a16="http://schemas.microsoft.com/office/drawing/2014/main" id="{8EB0263B-D418-C14A-A00B-092B5EB5C515}"/>
              </a:ext>
            </a:extLst>
          </p:cNvPr>
          <p:cNvSpPr>
            <a:spLocks noGrp="1"/>
          </p:cNvSpPr>
          <p:nvPr>
            <p:ph type="body" idx="34"/>
          </p:nvPr>
        </p:nvSpPr>
        <p:spPr>
          <a:xfrm>
            <a:off x="7358764" y="2328032"/>
            <a:ext cx="4411705" cy="312380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6" name="Text Placeholder 10">
            <a:extLst>
              <a:ext uri="{FF2B5EF4-FFF2-40B4-BE49-F238E27FC236}">
                <a16:creationId xmlns:a16="http://schemas.microsoft.com/office/drawing/2014/main" id="{53CC49A6-2AB5-664B-9A6C-56D70E1382D7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7358765" y="3807945"/>
            <a:ext cx="4411704" cy="365077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tx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7" name="Text Placeholder 2">
            <a:extLst>
              <a:ext uri="{FF2B5EF4-FFF2-40B4-BE49-F238E27FC236}">
                <a16:creationId xmlns:a16="http://schemas.microsoft.com/office/drawing/2014/main" id="{718CCABC-AF06-5241-8D13-EB2F4637D435}"/>
              </a:ext>
            </a:extLst>
          </p:cNvPr>
          <p:cNvSpPr>
            <a:spLocks noGrp="1"/>
          </p:cNvSpPr>
          <p:nvPr>
            <p:ph type="body" idx="36"/>
          </p:nvPr>
        </p:nvSpPr>
        <p:spPr>
          <a:xfrm>
            <a:off x="7358764" y="3561087"/>
            <a:ext cx="4411705" cy="312380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8" name="Text Placeholder 10">
            <a:extLst>
              <a:ext uri="{FF2B5EF4-FFF2-40B4-BE49-F238E27FC236}">
                <a16:creationId xmlns:a16="http://schemas.microsoft.com/office/drawing/2014/main" id="{5119242C-1FE8-C140-9349-8172F954E3CB}"/>
              </a:ext>
            </a:extLst>
          </p:cNvPr>
          <p:cNvSpPr>
            <a:spLocks noGrp="1"/>
          </p:cNvSpPr>
          <p:nvPr>
            <p:ph type="body" sz="quarter" idx="37"/>
          </p:nvPr>
        </p:nvSpPr>
        <p:spPr>
          <a:xfrm>
            <a:off x="7358765" y="5068709"/>
            <a:ext cx="4411704" cy="365077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tx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9" name="Text Placeholder 2">
            <a:extLst>
              <a:ext uri="{FF2B5EF4-FFF2-40B4-BE49-F238E27FC236}">
                <a16:creationId xmlns:a16="http://schemas.microsoft.com/office/drawing/2014/main" id="{23F2AE0B-3E70-BB47-8FBC-FE66A5A297BD}"/>
              </a:ext>
            </a:extLst>
          </p:cNvPr>
          <p:cNvSpPr>
            <a:spLocks noGrp="1"/>
          </p:cNvSpPr>
          <p:nvPr>
            <p:ph type="body" idx="38"/>
          </p:nvPr>
        </p:nvSpPr>
        <p:spPr>
          <a:xfrm>
            <a:off x="7358764" y="4821851"/>
            <a:ext cx="4411705" cy="312380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844026795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verview_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Picture Placeholder 5">
            <a:extLst>
              <a:ext uri="{FF2B5EF4-FFF2-40B4-BE49-F238E27FC236}">
                <a16:creationId xmlns:a16="http://schemas.microsoft.com/office/drawing/2014/main" id="{D2B2CC15-A5D6-7646-B184-255F86FB708E}"/>
              </a:ext>
            </a:extLst>
          </p:cNvPr>
          <p:cNvSpPr>
            <a:spLocks noGrp="1"/>
          </p:cNvSpPr>
          <p:nvPr>
            <p:ph type="pic" sz="quarter" idx="41"/>
          </p:nvPr>
        </p:nvSpPr>
        <p:spPr>
          <a:xfrm>
            <a:off x="0" y="0"/>
            <a:ext cx="12191999" cy="6858000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6096000" y="0"/>
                </a:lnTo>
                <a:lnTo>
                  <a:pt x="6096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 anchor="ctr">
            <a:noAutofit/>
          </a:bodyPr>
          <a:lstStyle>
            <a:lvl1pPr algn="ctr"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8F9F391E-143D-F948-ADAE-29AEA3C1EBFB}" type="datetimeFigureOut">
              <a:rPr lang="en-US" smtClean="0"/>
              <a:pPr/>
              <a:t>10/28/2022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31FEFF75-79D2-EE46-877B-299D1510E681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9B04801C-3319-AC43-9484-8377A4F8F25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648661" y="339645"/>
            <a:ext cx="10113030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bg1"/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 HERE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781E455-9E6F-1B48-A537-F86699963276}"/>
              </a:ext>
            </a:extLst>
          </p:cNvPr>
          <p:cNvCxnSpPr>
            <a:cxnSpLocks/>
          </p:cNvCxnSpPr>
          <p:nvPr userDrawn="1"/>
        </p:nvCxnSpPr>
        <p:spPr>
          <a:xfrm>
            <a:off x="392623" y="1342197"/>
            <a:ext cx="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7A07194D-FDC6-4941-AE99-5ED1F7F4C58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730896" y="2366353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8" name="Picture Placeholder 5">
            <a:extLst>
              <a:ext uri="{FF2B5EF4-FFF2-40B4-BE49-F238E27FC236}">
                <a16:creationId xmlns:a16="http://schemas.microsoft.com/office/drawing/2014/main" id="{B12F4613-2BD8-E54D-A2E0-8707A28A10A4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730896" y="3592038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2" name="Picture Placeholder 5">
            <a:extLst>
              <a:ext uri="{FF2B5EF4-FFF2-40B4-BE49-F238E27FC236}">
                <a16:creationId xmlns:a16="http://schemas.microsoft.com/office/drawing/2014/main" id="{1A844DD7-EE1E-F04F-91C7-38039BFF2046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1730896" y="4856634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9" name="Picture Placeholder 5">
            <a:extLst>
              <a:ext uri="{FF2B5EF4-FFF2-40B4-BE49-F238E27FC236}">
                <a16:creationId xmlns:a16="http://schemas.microsoft.com/office/drawing/2014/main" id="{26670858-0422-9546-B0BD-9B2D594140BA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6949266" y="2366353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1" name="Picture Placeholder 5">
            <a:extLst>
              <a:ext uri="{FF2B5EF4-FFF2-40B4-BE49-F238E27FC236}">
                <a16:creationId xmlns:a16="http://schemas.microsoft.com/office/drawing/2014/main" id="{72578CBB-F47F-C740-982B-BA1719663CCD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6949266" y="3592038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3" name="Picture Placeholder 5">
            <a:extLst>
              <a:ext uri="{FF2B5EF4-FFF2-40B4-BE49-F238E27FC236}">
                <a16:creationId xmlns:a16="http://schemas.microsoft.com/office/drawing/2014/main" id="{32A1D8CC-0021-A243-9775-CF930D41B94D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6949266" y="4856634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7" name="Text Placeholder 10">
            <a:extLst>
              <a:ext uri="{FF2B5EF4-FFF2-40B4-BE49-F238E27FC236}">
                <a16:creationId xmlns:a16="http://schemas.microsoft.com/office/drawing/2014/main" id="{8867B6C6-0A29-A04E-BAE5-B9060225E124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2488785" y="2512451"/>
            <a:ext cx="3995035" cy="426685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9" name="Text Placeholder 2">
            <a:extLst>
              <a:ext uri="{FF2B5EF4-FFF2-40B4-BE49-F238E27FC236}">
                <a16:creationId xmlns:a16="http://schemas.microsoft.com/office/drawing/2014/main" id="{9DF49D7C-2E08-9348-9C2B-0496EF9612DF}"/>
              </a:ext>
            </a:extLst>
          </p:cNvPr>
          <p:cNvSpPr>
            <a:spLocks noGrp="1"/>
          </p:cNvSpPr>
          <p:nvPr>
            <p:ph type="body" idx="26"/>
          </p:nvPr>
        </p:nvSpPr>
        <p:spPr>
          <a:xfrm>
            <a:off x="2488784" y="2265592"/>
            <a:ext cx="3995036" cy="365095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10" name="Text Placeholder 10">
            <a:extLst>
              <a:ext uri="{FF2B5EF4-FFF2-40B4-BE49-F238E27FC236}">
                <a16:creationId xmlns:a16="http://schemas.microsoft.com/office/drawing/2014/main" id="{2733402A-D14F-6D48-A59D-329C3824DD2E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2488785" y="3745506"/>
            <a:ext cx="3995035" cy="426685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11" name="Text Placeholder 2">
            <a:extLst>
              <a:ext uri="{FF2B5EF4-FFF2-40B4-BE49-F238E27FC236}">
                <a16:creationId xmlns:a16="http://schemas.microsoft.com/office/drawing/2014/main" id="{3886AD51-641D-6B44-B558-2B15E88D1BC5}"/>
              </a:ext>
            </a:extLst>
          </p:cNvPr>
          <p:cNvSpPr>
            <a:spLocks noGrp="1"/>
          </p:cNvSpPr>
          <p:nvPr>
            <p:ph type="body" idx="28"/>
          </p:nvPr>
        </p:nvSpPr>
        <p:spPr>
          <a:xfrm>
            <a:off x="2488784" y="3498647"/>
            <a:ext cx="3995036" cy="365095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12" name="Text Placeholder 10">
            <a:extLst>
              <a:ext uri="{FF2B5EF4-FFF2-40B4-BE49-F238E27FC236}">
                <a16:creationId xmlns:a16="http://schemas.microsoft.com/office/drawing/2014/main" id="{C00297CA-1F0B-4C44-852F-CF6FEA9F9481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2488785" y="5006270"/>
            <a:ext cx="3995035" cy="426685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13" name="Text Placeholder 2">
            <a:extLst>
              <a:ext uri="{FF2B5EF4-FFF2-40B4-BE49-F238E27FC236}">
                <a16:creationId xmlns:a16="http://schemas.microsoft.com/office/drawing/2014/main" id="{3F704107-F38D-E044-8226-ACDDEDEDC605}"/>
              </a:ext>
            </a:extLst>
          </p:cNvPr>
          <p:cNvSpPr>
            <a:spLocks noGrp="1"/>
          </p:cNvSpPr>
          <p:nvPr>
            <p:ph type="body" idx="30"/>
          </p:nvPr>
        </p:nvSpPr>
        <p:spPr>
          <a:xfrm>
            <a:off x="2488784" y="4759411"/>
            <a:ext cx="3995036" cy="365095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4" name="Text Placeholder 10">
            <a:extLst>
              <a:ext uri="{FF2B5EF4-FFF2-40B4-BE49-F238E27FC236}">
                <a16:creationId xmlns:a16="http://schemas.microsoft.com/office/drawing/2014/main" id="{7A332327-16D9-9B48-8EAC-A4F377D5904D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7766655" y="2512451"/>
            <a:ext cx="3995035" cy="426685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5" name="Text Placeholder 2">
            <a:extLst>
              <a:ext uri="{FF2B5EF4-FFF2-40B4-BE49-F238E27FC236}">
                <a16:creationId xmlns:a16="http://schemas.microsoft.com/office/drawing/2014/main" id="{8EB0263B-D418-C14A-A00B-092B5EB5C515}"/>
              </a:ext>
            </a:extLst>
          </p:cNvPr>
          <p:cNvSpPr>
            <a:spLocks noGrp="1"/>
          </p:cNvSpPr>
          <p:nvPr>
            <p:ph type="body" idx="34"/>
          </p:nvPr>
        </p:nvSpPr>
        <p:spPr>
          <a:xfrm>
            <a:off x="7766655" y="2265592"/>
            <a:ext cx="3995036" cy="365095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6" name="Text Placeholder 10">
            <a:extLst>
              <a:ext uri="{FF2B5EF4-FFF2-40B4-BE49-F238E27FC236}">
                <a16:creationId xmlns:a16="http://schemas.microsoft.com/office/drawing/2014/main" id="{53CC49A6-2AB5-664B-9A6C-56D70E1382D7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7766655" y="3745506"/>
            <a:ext cx="3995035" cy="426685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7" name="Text Placeholder 2">
            <a:extLst>
              <a:ext uri="{FF2B5EF4-FFF2-40B4-BE49-F238E27FC236}">
                <a16:creationId xmlns:a16="http://schemas.microsoft.com/office/drawing/2014/main" id="{718CCABC-AF06-5241-8D13-EB2F4637D435}"/>
              </a:ext>
            </a:extLst>
          </p:cNvPr>
          <p:cNvSpPr>
            <a:spLocks noGrp="1"/>
          </p:cNvSpPr>
          <p:nvPr>
            <p:ph type="body" idx="36"/>
          </p:nvPr>
        </p:nvSpPr>
        <p:spPr>
          <a:xfrm>
            <a:off x="7766655" y="3498647"/>
            <a:ext cx="3995036" cy="365095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8" name="Text Placeholder 10">
            <a:extLst>
              <a:ext uri="{FF2B5EF4-FFF2-40B4-BE49-F238E27FC236}">
                <a16:creationId xmlns:a16="http://schemas.microsoft.com/office/drawing/2014/main" id="{5119242C-1FE8-C140-9349-8172F954E3CB}"/>
              </a:ext>
            </a:extLst>
          </p:cNvPr>
          <p:cNvSpPr>
            <a:spLocks noGrp="1"/>
          </p:cNvSpPr>
          <p:nvPr>
            <p:ph type="body" sz="quarter" idx="37"/>
          </p:nvPr>
        </p:nvSpPr>
        <p:spPr>
          <a:xfrm>
            <a:off x="7766655" y="5006270"/>
            <a:ext cx="3995035" cy="426685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9" name="Text Placeholder 2">
            <a:extLst>
              <a:ext uri="{FF2B5EF4-FFF2-40B4-BE49-F238E27FC236}">
                <a16:creationId xmlns:a16="http://schemas.microsoft.com/office/drawing/2014/main" id="{23F2AE0B-3E70-BB47-8FBC-FE66A5A297BD}"/>
              </a:ext>
            </a:extLst>
          </p:cNvPr>
          <p:cNvSpPr>
            <a:spLocks noGrp="1"/>
          </p:cNvSpPr>
          <p:nvPr>
            <p:ph type="body" idx="38"/>
          </p:nvPr>
        </p:nvSpPr>
        <p:spPr>
          <a:xfrm>
            <a:off x="7766655" y="4759411"/>
            <a:ext cx="3995036" cy="365095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2D604C81-B013-4641-9B16-5E9ECBD30CBA}"/>
              </a:ext>
            </a:extLst>
          </p:cNvPr>
          <p:cNvCxnSpPr>
            <a:cxnSpLocks/>
          </p:cNvCxnSpPr>
          <p:nvPr userDrawn="1"/>
        </p:nvCxnSpPr>
        <p:spPr>
          <a:xfrm>
            <a:off x="1134319" y="0"/>
            <a:ext cx="0" cy="685800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31168177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verview_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Picture Placeholder 5">
            <a:extLst>
              <a:ext uri="{FF2B5EF4-FFF2-40B4-BE49-F238E27FC236}">
                <a16:creationId xmlns:a16="http://schemas.microsoft.com/office/drawing/2014/main" id="{C76CA39F-4826-EC4A-B911-A0B38E489269}"/>
              </a:ext>
            </a:extLst>
          </p:cNvPr>
          <p:cNvSpPr>
            <a:spLocks noGrp="1"/>
          </p:cNvSpPr>
          <p:nvPr>
            <p:ph type="pic" sz="quarter" idx="41"/>
          </p:nvPr>
        </p:nvSpPr>
        <p:spPr>
          <a:xfrm>
            <a:off x="0" y="0"/>
            <a:ext cx="12191999" cy="6858000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6096000" y="0"/>
                </a:lnTo>
                <a:lnTo>
                  <a:pt x="6096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 anchor="ctr">
            <a:noAutofit/>
          </a:bodyPr>
          <a:lstStyle>
            <a:lvl1pPr algn="ctr"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8F9F391E-143D-F948-ADAE-29AEA3C1EBFB}" type="datetimeFigureOut">
              <a:rPr lang="en-US" smtClean="0"/>
              <a:pPr/>
              <a:t>10/28/2022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31FEFF75-79D2-EE46-877B-299D1510E681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9B04801C-3319-AC43-9484-8377A4F8F25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92623" y="339645"/>
            <a:ext cx="11369068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bg1"/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 HERE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781E455-9E6F-1B48-A537-F86699963276}"/>
              </a:ext>
            </a:extLst>
          </p:cNvPr>
          <p:cNvCxnSpPr>
            <a:cxnSpLocks/>
          </p:cNvCxnSpPr>
          <p:nvPr userDrawn="1"/>
        </p:nvCxnSpPr>
        <p:spPr>
          <a:xfrm>
            <a:off x="392623" y="1974810"/>
            <a:ext cx="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8CF93E56-30EE-384E-9A8A-090C645582DB}"/>
              </a:ext>
            </a:extLst>
          </p:cNvPr>
          <p:cNvCxnSpPr>
            <a:cxnSpLocks/>
          </p:cNvCxnSpPr>
          <p:nvPr userDrawn="1"/>
        </p:nvCxnSpPr>
        <p:spPr>
          <a:xfrm>
            <a:off x="392623" y="2038081"/>
            <a:ext cx="11369068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7A07194D-FDC6-4941-AE99-5ED1F7F4C58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64683" y="2215464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8" name="Picture Placeholder 5">
            <a:extLst>
              <a:ext uri="{FF2B5EF4-FFF2-40B4-BE49-F238E27FC236}">
                <a16:creationId xmlns:a16="http://schemas.microsoft.com/office/drawing/2014/main" id="{B12F4613-2BD8-E54D-A2E0-8707A28A10A4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64683" y="3441149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2" name="Picture Placeholder 5">
            <a:extLst>
              <a:ext uri="{FF2B5EF4-FFF2-40B4-BE49-F238E27FC236}">
                <a16:creationId xmlns:a16="http://schemas.microsoft.com/office/drawing/2014/main" id="{1A844DD7-EE1E-F04F-91C7-38039BFF2046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464683" y="4705745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9" name="Picture Placeholder 5">
            <a:extLst>
              <a:ext uri="{FF2B5EF4-FFF2-40B4-BE49-F238E27FC236}">
                <a16:creationId xmlns:a16="http://schemas.microsoft.com/office/drawing/2014/main" id="{26670858-0422-9546-B0BD-9B2D594140BA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6544641" y="2215464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1" name="Picture Placeholder 5">
            <a:extLst>
              <a:ext uri="{FF2B5EF4-FFF2-40B4-BE49-F238E27FC236}">
                <a16:creationId xmlns:a16="http://schemas.microsoft.com/office/drawing/2014/main" id="{72578CBB-F47F-C740-982B-BA1719663CCD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6544641" y="3441149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3" name="Picture Placeholder 5">
            <a:extLst>
              <a:ext uri="{FF2B5EF4-FFF2-40B4-BE49-F238E27FC236}">
                <a16:creationId xmlns:a16="http://schemas.microsoft.com/office/drawing/2014/main" id="{32A1D8CC-0021-A243-9775-CF930D41B94D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6544641" y="4705745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7" name="Text Placeholder 10">
            <a:extLst>
              <a:ext uri="{FF2B5EF4-FFF2-40B4-BE49-F238E27FC236}">
                <a16:creationId xmlns:a16="http://schemas.microsoft.com/office/drawing/2014/main" id="{8867B6C6-0A29-A04E-BAE5-B9060225E124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1213862" y="2361562"/>
            <a:ext cx="4411704" cy="365077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9" name="Text Placeholder 2">
            <a:extLst>
              <a:ext uri="{FF2B5EF4-FFF2-40B4-BE49-F238E27FC236}">
                <a16:creationId xmlns:a16="http://schemas.microsoft.com/office/drawing/2014/main" id="{9DF49D7C-2E08-9348-9C2B-0496EF9612DF}"/>
              </a:ext>
            </a:extLst>
          </p:cNvPr>
          <p:cNvSpPr>
            <a:spLocks noGrp="1"/>
          </p:cNvSpPr>
          <p:nvPr>
            <p:ph type="body" idx="26"/>
          </p:nvPr>
        </p:nvSpPr>
        <p:spPr>
          <a:xfrm>
            <a:off x="1213862" y="2114704"/>
            <a:ext cx="4411705" cy="312380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10" name="Text Placeholder 10">
            <a:extLst>
              <a:ext uri="{FF2B5EF4-FFF2-40B4-BE49-F238E27FC236}">
                <a16:creationId xmlns:a16="http://schemas.microsoft.com/office/drawing/2014/main" id="{2733402A-D14F-6D48-A59D-329C3824DD2E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1213862" y="3594617"/>
            <a:ext cx="4411704" cy="365077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11" name="Text Placeholder 2">
            <a:extLst>
              <a:ext uri="{FF2B5EF4-FFF2-40B4-BE49-F238E27FC236}">
                <a16:creationId xmlns:a16="http://schemas.microsoft.com/office/drawing/2014/main" id="{3886AD51-641D-6B44-B558-2B15E88D1BC5}"/>
              </a:ext>
            </a:extLst>
          </p:cNvPr>
          <p:cNvSpPr>
            <a:spLocks noGrp="1"/>
          </p:cNvSpPr>
          <p:nvPr>
            <p:ph type="body" idx="28"/>
          </p:nvPr>
        </p:nvSpPr>
        <p:spPr>
          <a:xfrm>
            <a:off x="1213862" y="3347759"/>
            <a:ext cx="4411705" cy="312380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12" name="Text Placeholder 10">
            <a:extLst>
              <a:ext uri="{FF2B5EF4-FFF2-40B4-BE49-F238E27FC236}">
                <a16:creationId xmlns:a16="http://schemas.microsoft.com/office/drawing/2014/main" id="{C00297CA-1F0B-4C44-852F-CF6FEA9F9481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1213862" y="4855381"/>
            <a:ext cx="4411704" cy="365077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13" name="Text Placeholder 2">
            <a:extLst>
              <a:ext uri="{FF2B5EF4-FFF2-40B4-BE49-F238E27FC236}">
                <a16:creationId xmlns:a16="http://schemas.microsoft.com/office/drawing/2014/main" id="{3F704107-F38D-E044-8226-ACDDEDEDC605}"/>
              </a:ext>
            </a:extLst>
          </p:cNvPr>
          <p:cNvSpPr>
            <a:spLocks noGrp="1"/>
          </p:cNvSpPr>
          <p:nvPr>
            <p:ph type="body" idx="30"/>
          </p:nvPr>
        </p:nvSpPr>
        <p:spPr>
          <a:xfrm>
            <a:off x="1213862" y="4608523"/>
            <a:ext cx="4411705" cy="312380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4" name="Text Placeholder 10">
            <a:extLst>
              <a:ext uri="{FF2B5EF4-FFF2-40B4-BE49-F238E27FC236}">
                <a16:creationId xmlns:a16="http://schemas.microsoft.com/office/drawing/2014/main" id="{7A332327-16D9-9B48-8EAC-A4F377D5904D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7358765" y="2361562"/>
            <a:ext cx="4411704" cy="365077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5" name="Text Placeholder 2">
            <a:extLst>
              <a:ext uri="{FF2B5EF4-FFF2-40B4-BE49-F238E27FC236}">
                <a16:creationId xmlns:a16="http://schemas.microsoft.com/office/drawing/2014/main" id="{8EB0263B-D418-C14A-A00B-092B5EB5C515}"/>
              </a:ext>
            </a:extLst>
          </p:cNvPr>
          <p:cNvSpPr>
            <a:spLocks noGrp="1"/>
          </p:cNvSpPr>
          <p:nvPr>
            <p:ph type="body" idx="34"/>
          </p:nvPr>
        </p:nvSpPr>
        <p:spPr>
          <a:xfrm>
            <a:off x="7358764" y="2114704"/>
            <a:ext cx="4411705" cy="312380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6" name="Text Placeholder 10">
            <a:extLst>
              <a:ext uri="{FF2B5EF4-FFF2-40B4-BE49-F238E27FC236}">
                <a16:creationId xmlns:a16="http://schemas.microsoft.com/office/drawing/2014/main" id="{53CC49A6-2AB5-664B-9A6C-56D70E1382D7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7358765" y="3594617"/>
            <a:ext cx="4411704" cy="365077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7" name="Text Placeholder 2">
            <a:extLst>
              <a:ext uri="{FF2B5EF4-FFF2-40B4-BE49-F238E27FC236}">
                <a16:creationId xmlns:a16="http://schemas.microsoft.com/office/drawing/2014/main" id="{718CCABC-AF06-5241-8D13-EB2F4637D435}"/>
              </a:ext>
            </a:extLst>
          </p:cNvPr>
          <p:cNvSpPr>
            <a:spLocks noGrp="1"/>
          </p:cNvSpPr>
          <p:nvPr>
            <p:ph type="body" idx="36"/>
          </p:nvPr>
        </p:nvSpPr>
        <p:spPr>
          <a:xfrm>
            <a:off x="7358764" y="3347759"/>
            <a:ext cx="4411705" cy="312380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8" name="Text Placeholder 10">
            <a:extLst>
              <a:ext uri="{FF2B5EF4-FFF2-40B4-BE49-F238E27FC236}">
                <a16:creationId xmlns:a16="http://schemas.microsoft.com/office/drawing/2014/main" id="{5119242C-1FE8-C140-9349-8172F954E3CB}"/>
              </a:ext>
            </a:extLst>
          </p:cNvPr>
          <p:cNvSpPr>
            <a:spLocks noGrp="1"/>
          </p:cNvSpPr>
          <p:nvPr>
            <p:ph type="body" sz="quarter" idx="37"/>
          </p:nvPr>
        </p:nvSpPr>
        <p:spPr>
          <a:xfrm>
            <a:off x="7358765" y="4855381"/>
            <a:ext cx="4411704" cy="365077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9" name="Text Placeholder 2">
            <a:extLst>
              <a:ext uri="{FF2B5EF4-FFF2-40B4-BE49-F238E27FC236}">
                <a16:creationId xmlns:a16="http://schemas.microsoft.com/office/drawing/2014/main" id="{23F2AE0B-3E70-BB47-8FBC-FE66A5A297BD}"/>
              </a:ext>
            </a:extLst>
          </p:cNvPr>
          <p:cNvSpPr>
            <a:spLocks noGrp="1"/>
          </p:cNvSpPr>
          <p:nvPr>
            <p:ph type="body" idx="38"/>
          </p:nvPr>
        </p:nvSpPr>
        <p:spPr>
          <a:xfrm>
            <a:off x="7358764" y="4608523"/>
            <a:ext cx="4411705" cy="312380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79" name="Straight Connector 78">
            <a:extLst>
              <a:ext uri="{FF2B5EF4-FFF2-40B4-BE49-F238E27FC236}">
                <a16:creationId xmlns:a16="http://schemas.microsoft.com/office/drawing/2014/main" id="{6AF7CBB0-F32C-B84C-AEEA-FA0944BBB865}"/>
              </a:ext>
            </a:extLst>
          </p:cNvPr>
          <p:cNvCxnSpPr>
            <a:cxnSpLocks/>
          </p:cNvCxnSpPr>
          <p:nvPr userDrawn="1"/>
        </p:nvCxnSpPr>
        <p:spPr>
          <a:xfrm>
            <a:off x="0" y="5992966"/>
            <a:ext cx="1219200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895857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ation Title_5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7D7B648-BE60-43F4-8E11-2AB267410D4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1" cy="6858000"/>
          </a:xfrm>
          <a:custGeom>
            <a:avLst/>
            <a:gdLst>
              <a:gd name="connsiteX0" fmla="*/ 0 w 5822209"/>
              <a:gd name="connsiteY0" fmla="*/ 0 h 4427316"/>
              <a:gd name="connsiteX1" fmla="*/ 5822209 w 5822209"/>
              <a:gd name="connsiteY1" fmla="*/ 0 h 4427316"/>
              <a:gd name="connsiteX2" fmla="*/ 5822209 w 5822209"/>
              <a:gd name="connsiteY2" fmla="*/ 4427316 h 4427316"/>
              <a:gd name="connsiteX3" fmla="*/ 0 w 5822209"/>
              <a:gd name="connsiteY3" fmla="*/ 4427316 h 4427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822209" h="4427316">
                <a:moveTo>
                  <a:pt x="0" y="0"/>
                </a:moveTo>
                <a:lnTo>
                  <a:pt x="5822209" y="0"/>
                </a:lnTo>
                <a:lnTo>
                  <a:pt x="5822209" y="4427316"/>
                </a:lnTo>
                <a:lnTo>
                  <a:pt x="0" y="4427316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01662FCA-743F-AC4A-B6AC-269A9A26ECF8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1524000" y="5286196"/>
            <a:ext cx="4179375" cy="356462"/>
          </a:xfrm>
        </p:spPr>
        <p:txBody>
          <a:bodyPr lIns="0" rIns="0">
            <a:normAutofit/>
          </a:bodyPr>
          <a:lstStyle>
            <a:lvl1pPr marL="0" indent="0">
              <a:buNone/>
              <a:defRPr sz="1800" b="1" i="0" cap="all" spc="300" baseline="0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Subtitle goes here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BBC2EA4E-1692-1548-A245-3DC65B856DE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715790"/>
            <a:ext cx="4179376" cy="2387600"/>
          </a:xfrm>
        </p:spPr>
        <p:txBody>
          <a:bodyPr lIns="0" rIns="0" anchor="b">
            <a:normAutofit/>
          </a:bodyPr>
          <a:lstStyle>
            <a:lvl1pPr algn="l">
              <a:defRPr sz="4800" b="0" i="0" cap="all" baseline="0">
                <a:solidFill>
                  <a:schemeClr val="bg1"/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DB4FF4E3-951F-F040-800F-0DDAC2CCC507}"/>
              </a:ext>
            </a:extLst>
          </p:cNvPr>
          <p:cNvCxnSpPr>
            <a:cxnSpLocks/>
          </p:cNvCxnSpPr>
          <p:nvPr userDrawn="1"/>
        </p:nvCxnSpPr>
        <p:spPr>
          <a:xfrm>
            <a:off x="0" y="5992966"/>
            <a:ext cx="1219200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054221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9F391E-143D-F948-ADAE-29AEA3C1EBFB}" type="datetimeFigureOut">
              <a:rPr lang="en-US" smtClean="0"/>
              <a:t>10/28/2022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EFF75-79D2-EE46-877B-299D1510E68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9B04801C-3319-AC43-9484-8377A4F8F25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92623" y="339645"/>
            <a:ext cx="10115219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 HERE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3D67D640-AB06-EE4B-868D-F46A30705F6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92624" y="1507066"/>
            <a:ext cx="10115221" cy="4849283"/>
          </a:xfrm>
        </p:spPr>
        <p:txBody>
          <a:bodyPr lIns="0" rIns="0" anchor="t">
            <a:normAutofit/>
          </a:bodyPr>
          <a:lstStyle>
            <a:lvl1pPr marL="0" indent="0">
              <a:lnSpc>
                <a:spcPct val="100000"/>
              </a:lnSpc>
              <a:buNone/>
              <a:defRPr sz="1600"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1600">
                <a:latin typeface="+mj-lt"/>
              </a:defRPr>
            </a:lvl2pPr>
            <a:lvl3pPr marL="914400" indent="0">
              <a:lnSpc>
                <a:spcPct val="100000"/>
              </a:lnSpc>
              <a:buNone/>
              <a:defRPr sz="1600">
                <a:latin typeface="+mj-lt"/>
              </a:defRPr>
            </a:lvl3pPr>
            <a:lvl4pPr marL="1371600" indent="0">
              <a:lnSpc>
                <a:spcPct val="100000"/>
              </a:lnSpc>
              <a:buNone/>
              <a:defRPr sz="1600">
                <a:latin typeface="+mj-lt"/>
              </a:defRPr>
            </a:lvl4pPr>
            <a:lvl5pPr marL="1828800" indent="0">
              <a:lnSpc>
                <a:spcPct val="100000"/>
              </a:lnSpc>
              <a:buNone/>
              <a:defRPr sz="1600">
                <a:latin typeface="+mj-lt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781E455-9E6F-1B48-A537-F86699963276}"/>
              </a:ext>
            </a:extLst>
          </p:cNvPr>
          <p:cNvCxnSpPr>
            <a:cxnSpLocks/>
          </p:cNvCxnSpPr>
          <p:nvPr userDrawn="1"/>
        </p:nvCxnSpPr>
        <p:spPr>
          <a:xfrm>
            <a:off x="392623" y="1342197"/>
            <a:ext cx="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2A21F7CE-A4E6-574A-B490-8FC432772886}"/>
              </a:ext>
            </a:extLst>
          </p:cNvPr>
          <p:cNvCxnSpPr>
            <a:cxnSpLocks/>
          </p:cNvCxnSpPr>
          <p:nvPr userDrawn="1"/>
        </p:nvCxnSpPr>
        <p:spPr>
          <a:xfrm>
            <a:off x="11057682" y="0"/>
            <a:ext cx="0" cy="6858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025126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9F391E-143D-F948-ADAE-29AEA3C1EBFB}" type="datetimeFigureOut">
              <a:rPr lang="en-US" smtClean="0"/>
              <a:t>10/28/2022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EFF75-79D2-EE46-877B-299D1510E68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9B04801C-3319-AC43-9484-8377A4F8F25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92623" y="339645"/>
            <a:ext cx="11369068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 HERE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3D67D640-AB06-EE4B-868D-F46A30705F6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92624" y="1507066"/>
            <a:ext cx="11369070" cy="4849283"/>
          </a:xfrm>
        </p:spPr>
        <p:txBody>
          <a:bodyPr lIns="0" rIns="0" anchor="t">
            <a:normAutofit/>
          </a:bodyPr>
          <a:lstStyle>
            <a:lvl1pPr marL="0" indent="0">
              <a:lnSpc>
                <a:spcPct val="100000"/>
              </a:lnSpc>
              <a:buNone/>
              <a:defRPr sz="1600"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1600">
                <a:latin typeface="+mj-lt"/>
              </a:defRPr>
            </a:lvl2pPr>
            <a:lvl3pPr marL="914400" indent="0">
              <a:lnSpc>
                <a:spcPct val="100000"/>
              </a:lnSpc>
              <a:buNone/>
              <a:defRPr sz="1600">
                <a:latin typeface="+mj-lt"/>
              </a:defRPr>
            </a:lvl3pPr>
            <a:lvl4pPr marL="1371600" indent="0">
              <a:lnSpc>
                <a:spcPct val="100000"/>
              </a:lnSpc>
              <a:buNone/>
              <a:defRPr sz="1600">
                <a:latin typeface="+mj-lt"/>
              </a:defRPr>
            </a:lvl4pPr>
            <a:lvl5pPr marL="1828800" indent="0">
              <a:lnSpc>
                <a:spcPct val="100000"/>
              </a:lnSpc>
              <a:buNone/>
              <a:defRPr sz="1600">
                <a:latin typeface="+mj-lt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781E455-9E6F-1B48-A537-F86699963276}"/>
              </a:ext>
            </a:extLst>
          </p:cNvPr>
          <p:cNvCxnSpPr>
            <a:cxnSpLocks/>
          </p:cNvCxnSpPr>
          <p:nvPr userDrawn="1"/>
        </p:nvCxnSpPr>
        <p:spPr>
          <a:xfrm>
            <a:off x="392623" y="1342197"/>
            <a:ext cx="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8CF93E56-30EE-384E-9A8A-090C645582DB}"/>
              </a:ext>
            </a:extLst>
          </p:cNvPr>
          <p:cNvCxnSpPr>
            <a:cxnSpLocks/>
          </p:cNvCxnSpPr>
          <p:nvPr userDrawn="1"/>
        </p:nvCxnSpPr>
        <p:spPr>
          <a:xfrm>
            <a:off x="392623" y="1405468"/>
            <a:ext cx="11369068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850572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_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5">
            <a:extLst>
              <a:ext uri="{FF2B5EF4-FFF2-40B4-BE49-F238E27FC236}">
                <a16:creationId xmlns:a16="http://schemas.microsoft.com/office/drawing/2014/main" id="{91DF7114-976E-3345-A7C4-77F951EA42C4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1" y="-1"/>
            <a:ext cx="12192000" cy="6857999"/>
          </a:xfrm>
          <a:custGeom>
            <a:avLst/>
            <a:gdLst>
              <a:gd name="connsiteX0" fmla="*/ 0 w 5822209"/>
              <a:gd name="connsiteY0" fmla="*/ 0 h 4427316"/>
              <a:gd name="connsiteX1" fmla="*/ 5822209 w 5822209"/>
              <a:gd name="connsiteY1" fmla="*/ 0 h 4427316"/>
              <a:gd name="connsiteX2" fmla="*/ 5822209 w 5822209"/>
              <a:gd name="connsiteY2" fmla="*/ 4427316 h 4427316"/>
              <a:gd name="connsiteX3" fmla="*/ 0 w 5822209"/>
              <a:gd name="connsiteY3" fmla="*/ 4427316 h 4427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822209" h="4427316">
                <a:moveTo>
                  <a:pt x="0" y="0"/>
                </a:moveTo>
                <a:lnTo>
                  <a:pt x="5822209" y="0"/>
                </a:lnTo>
                <a:lnTo>
                  <a:pt x="5822209" y="4427316"/>
                </a:lnTo>
                <a:lnTo>
                  <a:pt x="0" y="4427316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9F391E-143D-F948-ADAE-29AEA3C1EBFB}" type="datetimeFigureOut">
              <a:rPr lang="en-US" smtClean="0"/>
              <a:t>10/28/2022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EFF75-79D2-EE46-877B-299D1510E68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9B04801C-3319-AC43-9484-8377A4F8F25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627321" y="339645"/>
            <a:ext cx="10134369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bg1"/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 HERE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3D67D640-AB06-EE4B-868D-F46A30705F6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627322" y="1507066"/>
            <a:ext cx="10134371" cy="4849283"/>
          </a:xfrm>
        </p:spPr>
        <p:txBody>
          <a:bodyPr lIns="0" rIns="0" anchor="t">
            <a:normAutofit/>
          </a:bodyPr>
          <a:lstStyle>
            <a:lvl1pPr marL="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2pPr>
            <a:lvl3pPr marL="9144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3pPr>
            <a:lvl4pPr marL="13716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4pPr>
            <a:lvl5pPr marL="18288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781E455-9E6F-1B48-A537-F86699963276}"/>
              </a:ext>
            </a:extLst>
          </p:cNvPr>
          <p:cNvCxnSpPr>
            <a:cxnSpLocks/>
          </p:cNvCxnSpPr>
          <p:nvPr userDrawn="1"/>
        </p:nvCxnSpPr>
        <p:spPr>
          <a:xfrm>
            <a:off x="392623" y="1342197"/>
            <a:ext cx="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578CECE2-CD4D-4A44-927A-53FFE158AF1C}"/>
              </a:ext>
            </a:extLst>
          </p:cNvPr>
          <p:cNvCxnSpPr>
            <a:cxnSpLocks/>
          </p:cNvCxnSpPr>
          <p:nvPr userDrawn="1"/>
        </p:nvCxnSpPr>
        <p:spPr>
          <a:xfrm>
            <a:off x="1134319" y="0"/>
            <a:ext cx="0" cy="685800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480676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_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5">
            <a:extLst>
              <a:ext uri="{FF2B5EF4-FFF2-40B4-BE49-F238E27FC236}">
                <a16:creationId xmlns:a16="http://schemas.microsoft.com/office/drawing/2014/main" id="{CCA2E80D-B045-2346-9C1F-70BFBD4AF7BA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1" y="-1"/>
            <a:ext cx="12192000" cy="6857999"/>
          </a:xfrm>
          <a:custGeom>
            <a:avLst/>
            <a:gdLst>
              <a:gd name="connsiteX0" fmla="*/ 0 w 5822209"/>
              <a:gd name="connsiteY0" fmla="*/ 0 h 4427316"/>
              <a:gd name="connsiteX1" fmla="*/ 5822209 w 5822209"/>
              <a:gd name="connsiteY1" fmla="*/ 0 h 4427316"/>
              <a:gd name="connsiteX2" fmla="*/ 5822209 w 5822209"/>
              <a:gd name="connsiteY2" fmla="*/ 4427316 h 4427316"/>
              <a:gd name="connsiteX3" fmla="*/ 0 w 5822209"/>
              <a:gd name="connsiteY3" fmla="*/ 4427316 h 4427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822209" h="4427316">
                <a:moveTo>
                  <a:pt x="0" y="0"/>
                </a:moveTo>
                <a:lnTo>
                  <a:pt x="5822209" y="0"/>
                </a:lnTo>
                <a:lnTo>
                  <a:pt x="5822209" y="4427316"/>
                </a:lnTo>
                <a:lnTo>
                  <a:pt x="0" y="4427316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9F391E-143D-F948-ADAE-29AEA3C1EBFB}" type="datetimeFigureOut">
              <a:rPr lang="en-US" smtClean="0"/>
              <a:t>10/28/2022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EFF75-79D2-EE46-877B-299D1510E68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9B04801C-3319-AC43-9484-8377A4F8F25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92623" y="339645"/>
            <a:ext cx="11369068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bg1"/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 HERE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3D67D640-AB06-EE4B-868D-F46A30705F6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92624" y="1507066"/>
            <a:ext cx="11369070" cy="4849283"/>
          </a:xfrm>
        </p:spPr>
        <p:txBody>
          <a:bodyPr lIns="0" rIns="0" anchor="t">
            <a:normAutofit/>
          </a:bodyPr>
          <a:lstStyle>
            <a:lvl1pPr marL="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2pPr>
            <a:lvl3pPr marL="9144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3pPr>
            <a:lvl4pPr marL="13716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4pPr>
            <a:lvl5pPr marL="18288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781E455-9E6F-1B48-A537-F86699963276}"/>
              </a:ext>
            </a:extLst>
          </p:cNvPr>
          <p:cNvCxnSpPr>
            <a:cxnSpLocks/>
          </p:cNvCxnSpPr>
          <p:nvPr userDrawn="1"/>
        </p:nvCxnSpPr>
        <p:spPr>
          <a:xfrm>
            <a:off x="392623" y="1342197"/>
            <a:ext cx="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740B4699-8C04-D74B-BFAF-27221E81DEBB}"/>
              </a:ext>
            </a:extLst>
          </p:cNvPr>
          <p:cNvCxnSpPr>
            <a:cxnSpLocks/>
          </p:cNvCxnSpPr>
          <p:nvPr userDrawn="1"/>
        </p:nvCxnSpPr>
        <p:spPr>
          <a:xfrm>
            <a:off x="0" y="5992966"/>
            <a:ext cx="1219200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4387057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Slide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7D7B648-BE60-43F4-8E11-2AB267410D4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1215342"/>
            <a:ext cx="5822209" cy="4427316"/>
          </a:xfrm>
          <a:custGeom>
            <a:avLst/>
            <a:gdLst>
              <a:gd name="connsiteX0" fmla="*/ 0 w 5822209"/>
              <a:gd name="connsiteY0" fmla="*/ 0 h 4427316"/>
              <a:gd name="connsiteX1" fmla="*/ 5822209 w 5822209"/>
              <a:gd name="connsiteY1" fmla="*/ 0 h 4427316"/>
              <a:gd name="connsiteX2" fmla="*/ 5822209 w 5822209"/>
              <a:gd name="connsiteY2" fmla="*/ 4427316 h 4427316"/>
              <a:gd name="connsiteX3" fmla="*/ 0 w 5822209"/>
              <a:gd name="connsiteY3" fmla="*/ 4427316 h 4427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822209" h="4427316">
                <a:moveTo>
                  <a:pt x="0" y="0"/>
                </a:moveTo>
                <a:lnTo>
                  <a:pt x="5822209" y="0"/>
                </a:lnTo>
                <a:lnTo>
                  <a:pt x="5822209" y="4427316"/>
                </a:lnTo>
                <a:lnTo>
                  <a:pt x="0" y="4427316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01B97752-63E3-7E41-86AA-8084AC3E48D7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6487905" y="5286196"/>
            <a:ext cx="4179375" cy="356462"/>
          </a:xfrm>
        </p:spPr>
        <p:txBody>
          <a:bodyPr lIns="0" rIns="0">
            <a:normAutofit/>
          </a:bodyPr>
          <a:lstStyle>
            <a:lvl1pPr marL="0" indent="0" algn="r">
              <a:buNone/>
              <a:defRPr sz="1800" b="1" i="0" cap="all" spc="300" baseline="0">
                <a:solidFill>
                  <a:schemeClr val="tx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Subtitle goes here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B45521CA-473D-274E-A252-50E49A3EFD1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87905" y="2715790"/>
            <a:ext cx="4179376" cy="2387600"/>
          </a:xfrm>
        </p:spPr>
        <p:txBody>
          <a:bodyPr lIns="0" rIns="0" anchor="b">
            <a:normAutofit/>
          </a:bodyPr>
          <a:lstStyle>
            <a:lvl1pPr algn="r">
              <a:defRPr sz="48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E71328B3-338C-BB43-A9F5-AACCE2E54E86}"/>
              </a:ext>
            </a:extLst>
          </p:cNvPr>
          <p:cNvCxnSpPr>
            <a:cxnSpLocks/>
          </p:cNvCxnSpPr>
          <p:nvPr userDrawn="1"/>
        </p:nvCxnSpPr>
        <p:spPr>
          <a:xfrm>
            <a:off x="11057682" y="0"/>
            <a:ext cx="0" cy="6858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866953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1902FA6-24E0-3C4A-8B7A-F529DB1228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1845A71-C369-2A42-A14F-2BD1985F756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0870798-FB93-8742-9A92-FA7A241AFA9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5356824-A55C-4F44-B9CB-109B027241D7}" type="datetimeFigureOut">
              <a:rPr lang="en-US" smtClean="0"/>
              <a:t>10/28/2022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642A715-D537-DD4B-8BE6-1E573155F1E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FA9E735-B191-784C-98F7-65384DACA43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2C6627B-E4D5-2947-8E88-B84039729B9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45829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9" r:id="rId1"/>
    <p:sldLayoutId id="2147483673" r:id="rId2"/>
    <p:sldLayoutId id="2147483670" r:id="rId3"/>
    <p:sldLayoutId id="2147483674" r:id="rId4"/>
    <p:sldLayoutId id="2147483676" r:id="rId5"/>
    <p:sldLayoutId id="2147483675" r:id="rId6"/>
    <p:sldLayoutId id="2147483677" r:id="rId7"/>
    <p:sldLayoutId id="2147483678" r:id="rId8"/>
    <p:sldLayoutId id="2147483679" r:id="rId9"/>
    <p:sldLayoutId id="2147483681" r:id="rId10"/>
    <p:sldLayoutId id="2147483682" r:id="rId11"/>
    <p:sldLayoutId id="2147483686" r:id="rId12"/>
    <p:sldLayoutId id="2147483683" r:id="rId13"/>
    <p:sldLayoutId id="2147483685" r:id="rId14"/>
    <p:sldLayoutId id="2147483684" r:id="rId15"/>
    <p:sldLayoutId id="2147483680" r:id="rId16"/>
    <p:sldLayoutId id="2147483691" r:id="rId17"/>
    <p:sldLayoutId id="2147483692" r:id="rId18"/>
    <p:sldLayoutId id="2147483693" r:id="rId19"/>
    <p:sldLayoutId id="2147483694" r:id="rId20"/>
    <p:sldLayoutId id="2147483688" r:id="rId21"/>
    <p:sldLayoutId id="2147483687" r:id="rId22"/>
    <p:sldLayoutId id="2147483689" r:id="rId23"/>
    <p:sldLayoutId id="2147483690" r:id="rId24"/>
    <p:sldLayoutId id="2147483695" r:id="rId25"/>
    <p:sldLayoutId id="2147483696" r:id="rId26"/>
    <p:sldLayoutId id="2147483697" r:id="rId27"/>
    <p:sldLayoutId id="2147483698" r:id="rId28"/>
    <p:sldLayoutId id="2147483703" r:id="rId29"/>
    <p:sldLayoutId id="2147483704" r:id="rId30"/>
    <p:sldLayoutId id="2147483705" r:id="rId31"/>
    <p:sldLayoutId id="2147483706" r:id="rId32"/>
    <p:sldLayoutId id="2147483700" r:id="rId33"/>
    <p:sldLayoutId id="2147483699" r:id="rId34"/>
    <p:sldLayoutId id="2147483701" r:id="rId35"/>
    <p:sldLayoutId id="2147483702" r:id="rId36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1.xml"/><Relationship Id="rId4" Type="http://schemas.openxmlformats.org/officeDocument/2006/relationships/chart" Target="../charts/char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chart" Target="../charts/chart3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1.xml"/><Relationship Id="rId4" Type="http://schemas.openxmlformats.org/officeDocument/2006/relationships/chart" Target="../charts/char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5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1.xml"/><Relationship Id="rId4" Type="http://schemas.openxmlformats.org/officeDocument/2006/relationships/chart" Target="../charts/char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chart" Target="../charts/chart7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1.xml"/><Relationship Id="rId4" Type="http://schemas.openxmlformats.org/officeDocument/2006/relationships/chart" Target="../charts/chart8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chart" Target="../charts/chart9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0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C5A9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Placeholder 6">
            <a:extLst>
              <a:ext uri="{FF2B5EF4-FFF2-40B4-BE49-F238E27FC236}">
                <a16:creationId xmlns:a16="http://schemas.microsoft.com/office/drawing/2014/main" id="{B91AC79C-411F-4D3E-890B-9CBE2996C297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duotone>
              <a:prstClr val="black"/>
              <a:schemeClr val="accent4">
                <a:tint val="45000"/>
                <a:satMod val="400000"/>
              </a:schemeClr>
            </a:duotone>
          </a:blip>
          <a:srcRect t="256" b="256"/>
          <a:stretch>
            <a:fillRect/>
          </a:stretch>
        </p:blipFill>
        <p:spPr>
          <a:prstGeom prst="rect">
            <a:avLst/>
          </a:prstGeom>
        </p:spPr>
      </p:pic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348362CB-F41D-164B-BAC7-F91A6E68A2AC}"/>
              </a:ext>
            </a:extLst>
          </p:cNvPr>
          <p:cNvSpPr>
            <a:spLocks noGrp="1"/>
          </p:cNvSpPr>
          <p:nvPr>
            <p:ph type="body" idx="13"/>
          </p:nvPr>
        </p:nvSpPr>
        <p:spPr>
          <a:xfrm>
            <a:off x="8498048" y="6285971"/>
            <a:ext cx="3693953" cy="356462"/>
          </a:xfrm>
        </p:spPr>
        <p:txBody>
          <a:bodyPr>
            <a:normAutofit fontScale="92500"/>
          </a:bodyPr>
          <a:lstStyle/>
          <a:p>
            <a:r>
              <a:rPr lang="en-US" dirty="0" err="1"/>
              <a:t>Semana</a:t>
            </a:r>
            <a:r>
              <a:rPr lang="en-US" dirty="0"/>
              <a:t> 3 </a:t>
            </a:r>
            <a:r>
              <a:rPr lang="en-US" dirty="0" err="1"/>
              <a:t>septiembre</a:t>
            </a:r>
            <a:r>
              <a:rPr lang="en-US" dirty="0"/>
              <a:t> 2022</a:t>
            </a:r>
            <a:endParaRPr lang="id-ID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99516ACA-375D-1140-8EDA-CE04AAC7580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243971" y="417611"/>
            <a:ext cx="4651956" cy="2387600"/>
          </a:xfrm>
        </p:spPr>
        <p:txBody>
          <a:bodyPr anchor="ctr">
            <a:normAutofit/>
          </a:bodyPr>
          <a:lstStyle/>
          <a:p>
            <a:pPr algn="ctr"/>
            <a:r>
              <a:rPr lang="en-US" sz="6600" dirty="0">
                <a:latin typeface="Impact" panose="020B0806030902050204" pitchFamily="34" charset="0"/>
                <a:ea typeface="Segoe UI Black" panose="020B0A02040204020203" pitchFamily="34" charset="0"/>
              </a:rPr>
              <a:t>Material Handling KPI</a:t>
            </a:r>
          </a:p>
        </p:txBody>
      </p:sp>
      <p:pic>
        <p:nvPicPr>
          <p:cNvPr id="1026" name="Picture 2" descr="https://crafter.fastenal.com/static-assets/images/fcom/fastenal-logo-blue-white.png">
            <a:extLst>
              <a:ext uri="{FF2B5EF4-FFF2-40B4-BE49-F238E27FC236}">
                <a16:creationId xmlns:a16="http://schemas.microsoft.com/office/drawing/2014/main" id="{1891280E-7755-4900-A6D4-8BF6315F48D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6200000">
            <a:off x="-1965432" y="2688592"/>
            <a:ext cx="5025836" cy="10949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8584794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rgbClr val="0C5A9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B3AB1029-C13D-4AE5-BAD1-990385C18B9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117309" y="330448"/>
            <a:ext cx="7172132" cy="885826"/>
          </a:xfrm>
        </p:spPr>
        <p:txBody>
          <a:bodyPr>
            <a:normAutofit/>
          </a:bodyPr>
          <a:lstStyle/>
          <a:p>
            <a:pPr algn="ctr"/>
            <a:r>
              <a:rPr lang="en-US" dirty="0">
                <a:latin typeface="Impact" panose="020B0806030902050204" pitchFamily="34" charset="0"/>
              </a:rPr>
              <a:t>Movements September</a:t>
            </a:r>
          </a:p>
        </p:txBody>
      </p:sp>
      <p:pic>
        <p:nvPicPr>
          <p:cNvPr id="15" name="Picture 2" descr="https://crafter.fastenal.com/static-assets/images/fcom/fastenal-logo-blue-white.png">
            <a:extLst>
              <a:ext uri="{FF2B5EF4-FFF2-40B4-BE49-F238E27FC236}">
                <a16:creationId xmlns:a16="http://schemas.microsoft.com/office/drawing/2014/main" id="{B9AEFBDB-8744-41AA-BEB7-00CD21429BC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65227" y="137751"/>
            <a:ext cx="2740916" cy="5971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7671401A-6735-44EA-A115-F9A35950431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26162428"/>
              </p:ext>
            </p:extLst>
          </p:nvPr>
        </p:nvGraphicFramePr>
        <p:xfrm>
          <a:off x="1326714" y="5445925"/>
          <a:ext cx="4318000" cy="133350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751922">
                  <a:extLst>
                    <a:ext uri="{9D8B030D-6E8A-4147-A177-3AD203B41FA5}">
                      <a16:colId xmlns:a16="http://schemas.microsoft.com/office/drawing/2014/main" val="744176113"/>
                    </a:ext>
                  </a:extLst>
                </a:gridCol>
                <a:gridCol w="1383283">
                  <a:extLst>
                    <a:ext uri="{9D8B030D-6E8A-4147-A177-3AD203B41FA5}">
                      <a16:colId xmlns:a16="http://schemas.microsoft.com/office/drawing/2014/main" val="1951591349"/>
                    </a:ext>
                  </a:extLst>
                </a:gridCol>
                <a:gridCol w="1307139">
                  <a:extLst>
                    <a:ext uri="{9D8B030D-6E8A-4147-A177-3AD203B41FA5}">
                      <a16:colId xmlns:a16="http://schemas.microsoft.com/office/drawing/2014/main" val="3194724954"/>
                    </a:ext>
                  </a:extLst>
                </a:gridCol>
                <a:gridCol w="875656">
                  <a:extLst>
                    <a:ext uri="{9D8B030D-6E8A-4147-A177-3AD203B41FA5}">
                      <a16:colId xmlns:a16="http://schemas.microsoft.com/office/drawing/2014/main" val="2379110041"/>
                    </a:ext>
                  </a:extLst>
                </a:gridCol>
              </a:tblGrid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User</a:t>
                      </a:r>
                      <a:endParaRPr lang="en-US" sz="1100" b="0" i="0" u="none" strike="noStrike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Sum of CYCLE COUNTS</a:t>
                      </a:r>
                      <a:endParaRPr lang="en-US" sz="1100" b="0" i="0" u="none" strike="noStrike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Sum of MAT HANDLE</a:t>
                      </a:r>
                      <a:endParaRPr lang="en-US" sz="1100" b="0" i="0" u="none" strike="noStrike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Sum of cc MH</a:t>
                      </a:r>
                      <a:endParaRPr lang="en-US" sz="1100" b="0" i="0" u="none" strike="noStrike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3415644600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judelato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3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1426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1429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1848694123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erojas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3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1059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1062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2522299244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jtobias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23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885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908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706585902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jodelacr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42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836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878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252361521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amiranda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0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358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358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3536842681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Grand Total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71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4564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>
                          <a:effectLst/>
                        </a:rPr>
                        <a:t>4635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1599226326"/>
                  </a:ext>
                </a:extLst>
              </a:tr>
            </a:tbl>
          </a:graphicData>
        </a:graphic>
      </p:graphicFrame>
      <p:graphicFrame>
        <p:nvGraphicFramePr>
          <p:cNvPr id="10" name="Chart 9">
            <a:extLst>
              <a:ext uri="{FF2B5EF4-FFF2-40B4-BE49-F238E27FC236}">
                <a16:creationId xmlns:a16="http://schemas.microsoft.com/office/drawing/2014/main" id="{C015B37D-8DD8-42EB-867F-DF2985C6A6BA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201662555"/>
              </p:ext>
            </p:extLst>
          </p:nvPr>
        </p:nvGraphicFramePr>
        <p:xfrm>
          <a:off x="1390214" y="2300855"/>
          <a:ext cx="4191000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12" name="Chart 11">
            <a:extLst>
              <a:ext uri="{FF2B5EF4-FFF2-40B4-BE49-F238E27FC236}">
                <a16:creationId xmlns:a16="http://schemas.microsoft.com/office/drawing/2014/main" id="{C015B37D-8DD8-42EB-867F-DF2985C6A6BA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631258134"/>
              </p:ext>
            </p:extLst>
          </p:nvPr>
        </p:nvGraphicFramePr>
        <p:xfrm>
          <a:off x="7053425" y="2300855"/>
          <a:ext cx="4191000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E98DF5CF-FAFC-4A18-9486-1A095720616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24620455"/>
              </p:ext>
            </p:extLst>
          </p:nvPr>
        </p:nvGraphicFramePr>
        <p:xfrm>
          <a:off x="6989925" y="5445925"/>
          <a:ext cx="4318000" cy="133350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751922">
                  <a:extLst>
                    <a:ext uri="{9D8B030D-6E8A-4147-A177-3AD203B41FA5}">
                      <a16:colId xmlns:a16="http://schemas.microsoft.com/office/drawing/2014/main" val="3911832613"/>
                    </a:ext>
                  </a:extLst>
                </a:gridCol>
                <a:gridCol w="1383283">
                  <a:extLst>
                    <a:ext uri="{9D8B030D-6E8A-4147-A177-3AD203B41FA5}">
                      <a16:colId xmlns:a16="http://schemas.microsoft.com/office/drawing/2014/main" val="4185198033"/>
                    </a:ext>
                  </a:extLst>
                </a:gridCol>
                <a:gridCol w="1307139">
                  <a:extLst>
                    <a:ext uri="{9D8B030D-6E8A-4147-A177-3AD203B41FA5}">
                      <a16:colId xmlns:a16="http://schemas.microsoft.com/office/drawing/2014/main" val="2560600950"/>
                    </a:ext>
                  </a:extLst>
                </a:gridCol>
                <a:gridCol w="875656">
                  <a:extLst>
                    <a:ext uri="{9D8B030D-6E8A-4147-A177-3AD203B41FA5}">
                      <a16:colId xmlns:a16="http://schemas.microsoft.com/office/drawing/2014/main" val="2492666743"/>
                    </a:ext>
                  </a:extLst>
                </a:gridCol>
              </a:tblGrid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User</a:t>
                      </a:r>
                      <a:endParaRPr lang="en-US" sz="1100" b="0" i="0" u="none" strike="noStrike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Sum of CYCLE COUNTS</a:t>
                      </a:r>
                      <a:endParaRPr lang="en-US" sz="1100" b="0" i="0" u="none" strike="noStrike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Sum of MAT HANDLE</a:t>
                      </a:r>
                      <a:endParaRPr lang="en-US" sz="1100" b="0" i="0" u="none" strike="noStrike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Sum of cc MH</a:t>
                      </a:r>
                      <a:endParaRPr lang="en-US" sz="1100" b="0" i="0" u="none" strike="noStrike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2897435605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amiranda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2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1068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1070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327064686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erojas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1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996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997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1704652059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judelato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2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925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927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611979411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jtobias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10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567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577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2146583357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jodelacr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30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566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596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276326091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Grand Total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45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4122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>
                          <a:effectLst/>
                        </a:rPr>
                        <a:t>4167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43356009"/>
                  </a:ext>
                </a:extLst>
              </a:tr>
            </a:tbl>
          </a:graphicData>
        </a:graphic>
      </p:graphicFrame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B848F4FF-75B9-4E01-8011-5168F5DB7ABB}"/>
              </a:ext>
            </a:extLst>
          </p:cNvPr>
          <p:cNvSpPr/>
          <p:nvPr/>
        </p:nvSpPr>
        <p:spPr>
          <a:xfrm>
            <a:off x="1559193" y="1180899"/>
            <a:ext cx="3853042" cy="99182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Monthly movements</a:t>
            </a:r>
          </a:p>
          <a:p>
            <a:pPr algn="ctr" fontAlgn="b"/>
            <a:r>
              <a:rPr lang="en-US" sz="5400" dirty="0"/>
              <a:t>4564</a:t>
            </a:r>
            <a:endParaRPr lang="en-US" sz="5400" b="1" dirty="0">
              <a:solidFill>
                <a:srgbClr val="000000"/>
              </a:solidFill>
              <a:latin typeface="Calibri" panose="020F0502020204030204" pitchFamily="34" charset="0"/>
            </a:endParaRPr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94F47B44-BF58-41DA-BD77-792DE697A540}"/>
              </a:ext>
            </a:extLst>
          </p:cNvPr>
          <p:cNvSpPr/>
          <p:nvPr/>
        </p:nvSpPr>
        <p:spPr>
          <a:xfrm>
            <a:off x="7222404" y="1180899"/>
            <a:ext cx="3853042" cy="99182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Monthly movements</a:t>
            </a:r>
          </a:p>
          <a:p>
            <a:pPr algn="ctr" fontAlgn="b"/>
            <a:r>
              <a:rPr lang="en-US" sz="5400" dirty="0"/>
              <a:t>4122</a:t>
            </a:r>
            <a:endParaRPr lang="en-US" sz="5400" b="1" dirty="0">
              <a:solidFill>
                <a:srgbClr val="000000"/>
              </a:solidFill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4236880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rgbClr val="0C5A9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2">
            <a:extLst>
              <a:ext uri="{FF2B5EF4-FFF2-40B4-BE49-F238E27FC236}">
                <a16:creationId xmlns:a16="http://schemas.microsoft.com/office/drawing/2014/main" id="{73D39CCD-DE70-429B-87AE-35AADFCA8FC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117309" y="330448"/>
            <a:ext cx="7172132" cy="885826"/>
          </a:xfrm>
        </p:spPr>
        <p:txBody>
          <a:bodyPr/>
          <a:lstStyle/>
          <a:p>
            <a:pPr algn="ctr"/>
            <a:r>
              <a:rPr lang="en-US" dirty="0">
                <a:latin typeface="Impact" panose="020B0806030902050204" pitchFamily="34" charset="0"/>
              </a:rPr>
              <a:t>Cycle counts</a:t>
            </a:r>
          </a:p>
        </p:txBody>
      </p:sp>
      <p:pic>
        <p:nvPicPr>
          <p:cNvPr id="22" name="Picture 2" descr="https://crafter.fastenal.com/static-assets/images/fcom/fastenal-logo-blue-white.png">
            <a:extLst>
              <a:ext uri="{FF2B5EF4-FFF2-40B4-BE49-F238E27FC236}">
                <a16:creationId xmlns:a16="http://schemas.microsoft.com/office/drawing/2014/main" id="{8B174CE0-8657-488C-AFAE-6F45ACF6BE9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65227" y="137751"/>
            <a:ext cx="2740916" cy="5971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308EB706-FAF4-4428-9246-640F84B041BB}"/>
              </a:ext>
            </a:extLst>
          </p:cNvPr>
          <p:cNvSpPr/>
          <p:nvPr/>
        </p:nvSpPr>
        <p:spPr>
          <a:xfrm>
            <a:off x="1415802" y="1122699"/>
            <a:ext cx="3262338" cy="114929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Adjustments difference</a:t>
            </a:r>
          </a:p>
          <a:p>
            <a:pPr algn="r" fontAlgn="b"/>
            <a:r>
              <a:rPr lang="en-US" sz="5400" dirty="0"/>
              <a:t>$3,245.87</a:t>
            </a:r>
            <a:endParaRPr lang="en-US" sz="5400" b="1" dirty="0">
              <a:solidFill>
                <a:srgbClr val="000000"/>
              </a:solidFill>
              <a:latin typeface="Calibri" panose="020F0502020204030204" pitchFamily="34" charset="0"/>
            </a:endParaRP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CD4F3BEC-F055-4641-9C2A-517EA51E5D1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64196301"/>
              </p:ext>
            </p:extLst>
          </p:nvPr>
        </p:nvGraphicFramePr>
        <p:xfrm>
          <a:off x="1520889" y="5622638"/>
          <a:ext cx="3052164" cy="114300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079775">
                  <a:extLst>
                    <a:ext uri="{9D8B030D-6E8A-4147-A177-3AD203B41FA5}">
                      <a16:colId xmlns:a16="http://schemas.microsoft.com/office/drawing/2014/main" val="118118955"/>
                    </a:ext>
                  </a:extLst>
                </a:gridCol>
                <a:gridCol w="935805">
                  <a:extLst>
                    <a:ext uri="{9D8B030D-6E8A-4147-A177-3AD203B41FA5}">
                      <a16:colId xmlns:a16="http://schemas.microsoft.com/office/drawing/2014/main" val="3306163543"/>
                    </a:ext>
                  </a:extLst>
                </a:gridCol>
                <a:gridCol w="1036584">
                  <a:extLst>
                    <a:ext uri="{9D8B030D-6E8A-4147-A177-3AD203B41FA5}">
                      <a16:colId xmlns:a16="http://schemas.microsoft.com/office/drawing/2014/main" val="2129349362"/>
                    </a:ext>
                  </a:extLst>
                </a:gridCol>
              </a:tblGrid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Row Labels</a:t>
                      </a:r>
                      <a:endParaRPr lang="en-US" sz="1100" b="0" i="0" u="none" strike="noStrike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Sum of COST</a:t>
                      </a:r>
                      <a:endParaRPr lang="en-US" sz="1100" b="0" i="0" u="none" strike="noStrike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Count of PART</a:t>
                      </a:r>
                      <a:endParaRPr lang="en-US" sz="1100" b="0" i="0" u="none" strike="noStrike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7301835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jtobias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$2,193.51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24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730474629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jodelacr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$1,242.81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>
                          <a:effectLst/>
                        </a:rPr>
                        <a:t>43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683647358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judelato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$30.72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2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962168938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erojas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-$221.17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3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274606783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Grand Total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 dirty="0">
                          <a:effectLst/>
                        </a:rPr>
                        <a:t>$3,245.87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>
                          <a:effectLst/>
                        </a:rPr>
                        <a:t>72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393351909"/>
                  </a:ext>
                </a:extLst>
              </a:tr>
            </a:tbl>
          </a:graphicData>
        </a:graphic>
      </p:graphicFrame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A7D06759-FCE6-4E89-9AA9-BE593AB6B04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13534178"/>
              </p:ext>
            </p:extLst>
          </p:nvPr>
        </p:nvGraphicFramePr>
        <p:xfrm>
          <a:off x="7943241" y="5577249"/>
          <a:ext cx="2692400" cy="114300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952500">
                  <a:extLst>
                    <a:ext uri="{9D8B030D-6E8A-4147-A177-3AD203B41FA5}">
                      <a16:colId xmlns:a16="http://schemas.microsoft.com/office/drawing/2014/main" val="3143777876"/>
                    </a:ext>
                  </a:extLst>
                </a:gridCol>
                <a:gridCol w="825500">
                  <a:extLst>
                    <a:ext uri="{9D8B030D-6E8A-4147-A177-3AD203B41FA5}">
                      <a16:colId xmlns:a16="http://schemas.microsoft.com/office/drawing/2014/main" val="2115003452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2904708117"/>
                    </a:ext>
                  </a:extLst>
                </a:gridCol>
              </a:tblGrid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Row Labels</a:t>
                      </a:r>
                      <a:endParaRPr lang="en-US" sz="1100" b="0" i="0" u="none" strike="noStrike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Sum of COST</a:t>
                      </a:r>
                      <a:endParaRPr lang="en-US" sz="1100" b="0" i="0" u="none" strike="noStrike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Count of PART</a:t>
                      </a:r>
                      <a:endParaRPr lang="en-US" sz="1100" b="0" i="0" u="none" strike="noStrike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130378769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jtobias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$4,858.66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7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675160244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judelato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$434.04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2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104363418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erojas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-$14.86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1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098912154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jodelacr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-$816.22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24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831324675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Grand Total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 dirty="0">
                          <a:effectLst/>
                        </a:rPr>
                        <a:t>$4,461.62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>
                          <a:effectLst/>
                        </a:rPr>
                        <a:t>34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250597089"/>
                  </a:ext>
                </a:extLst>
              </a:tr>
            </a:tbl>
          </a:graphicData>
        </a:graphic>
      </p:graphicFrame>
      <p:graphicFrame>
        <p:nvGraphicFramePr>
          <p:cNvPr id="13" name="Chart 12">
            <a:extLst>
              <a:ext uri="{FF2B5EF4-FFF2-40B4-BE49-F238E27FC236}">
                <a16:creationId xmlns:a16="http://schemas.microsoft.com/office/drawing/2014/main" id="{14E060C1-FACD-4428-A9ED-5F11470F91EF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878245322"/>
              </p:ext>
            </p:extLst>
          </p:nvPr>
        </p:nvGraphicFramePr>
        <p:xfrm>
          <a:off x="564868" y="2384654"/>
          <a:ext cx="4964206" cy="312532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14" name="Chart 13">
            <a:extLst>
              <a:ext uri="{FF2B5EF4-FFF2-40B4-BE49-F238E27FC236}">
                <a16:creationId xmlns:a16="http://schemas.microsoft.com/office/drawing/2014/main" id="{14E060C1-FACD-4428-A9ED-5F11470F91EF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322001046"/>
              </p:ext>
            </p:extLst>
          </p:nvPr>
        </p:nvGraphicFramePr>
        <p:xfrm>
          <a:off x="6662926" y="2384653"/>
          <a:ext cx="4964206" cy="312532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8E8C84F9-A8C5-40D2-9FD1-C0D88BC79725}"/>
              </a:ext>
            </a:extLst>
          </p:cNvPr>
          <p:cNvSpPr/>
          <p:nvPr/>
        </p:nvSpPr>
        <p:spPr>
          <a:xfrm>
            <a:off x="7734058" y="1122699"/>
            <a:ext cx="3262338" cy="114929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Adjustments difference</a:t>
            </a:r>
          </a:p>
          <a:p>
            <a:pPr algn="r" fontAlgn="b"/>
            <a:r>
              <a:rPr lang="en-US" sz="5400" dirty="0"/>
              <a:t>$4,461.62</a:t>
            </a:r>
            <a:endParaRPr lang="en-US" sz="5400" b="1" dirty="0">
              <a:solidFill>
                <a:srgbClr val="000000"/>
              </a:solidFill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6786489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rgbClr val="0C5A9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2">
            <a:extLst>
              <a:ext uri="{FF2B5EF4-FFF2-40B4-BE49-F238E27FC236}">
                <a16:creationId xmlns:a16="http://schemas.microsoft.com/office/drawing/2014/main" id="{73D39CCD-DE70-429B-87AE-35AADFCA8FC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117309" y="330448"/>
            <a:ext cx="7172132" cy="885826"/>
          </a:xfrm>
        </p:spPr>
        <p:txBody>
          <a:bodyPr>
            <a:normAutofit/>
          </a:bodyPr>
          <a:lstStyle/>
          <a:p>
            <a:pPr algn="ctr"/>
            <a:r>
              <a:rPr lang="en-US" dirty="0">
                <a:latin typeface="Impact" panose="020B0806030902050204" pitchFamily="34" charset="0"/>
              </a:rPr>
              <a:t>Labor intensive </a:t>
            </a:r>
          </a:p>
        </p:txBody>
      </p:sp>
      <p:pic>
        <p:nvPicPr>
          <p:cNvPr id="22" name="Picture 2" descr="https://crafter.fastenal.com/static-assets/images/fcom/fastenal-logo-blue-white.png">
            <a:extLst>
              <a:ext uri="{FF2B5EF4-FFF2-40B4-BE49-F238E27FC236}">
                <a16:creationId xmlns:a16="http://schemas.microsoft.com/office/drawing/2014/main" id="{8B174CE0-8657-488C-AFAE-6F45ACF6BE9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65227" y="137751"/>
            <a:ext cx="2740916" cy="5971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717B9FD2-F8AF-45C5-98F5-04C0DCB23170}"/>
              </a:ext>
            </a:extLst>
          </p:cNvPr>
          <p:cNvSpPr/>
          <p:nvPr/>
        </p:nvSpPr>
        <p:spPr>
          <a:xfrm>
            <a:off x="2040633" y="5058561"/>
            <a:ext cx="2508308" cy="114929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Class not slotted count</a:t>
            </a:r>
          </a:p>
          <a:p>
            <a:pPr algn="ctr"/>
            <a:r>
              <a:rPr lang="en-US" sz="5400" dirty="0"/>
              <a:t>12</a:t>
            </a:r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D22E5850-9DEE-4AB4-8728-2B7516C84AFB}"/>
              </a:ext>
            </a:extLst>
          </p:cNvPr>
          <p:cNvSpPr/>
          <p:nvPr/>
        </p:nvSpPr>
        <p:spPr>
          <a:xfrm>
            <a:off x="7650785" y="5058561"/>
            <a:ext cx="2508308" cy="114929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Labor Intensive</a:t>
            </a:r>
          </a:p>
          <a:p>
            <a:pPr algn="ctr"/>
            <a:r>
              <a:rPr lang="en-US" sz="5400" dirty="0"/>
              <a:t>34</a:t>
            </a:r>
          </a:p>
        </p:txBody>
      </p:sp>
      <p:graphicFrame>
        <p:nvGraphicFramePr>
          <p:cNvPr id="8" name="Chart 7">
            <a:extLst>
              <a:ext uri="{FF2B5EF4-FFF2-40B4-BE49-F238E27FC236}">
                <a16:creationId xmlns:a16="http://schemas.microsoft.com/office/drawing/2014/main" id="{B56AFB70-B1D4-482C-A9D2-95EC5F1678F7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696692697"/>
              </p:ext>
            </p:extLst>
          </p:nvPr>
        </p:nvGraphicFramePr>
        <p:xfrm>
          <a:off x="953542" y="1898137"/>
          <a:ext cx="4817176" cy="283779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9" name="Chart 8">
            <a:extLst>
              <a:ext uri="{FF2B5EF4-FFF2-40B4-BE49-F238E27FC236}">
                <a16:creationId xmlns:a16="http://schemas.microsoft.com/office/drawing/2014/main" id="{3AF7B98A-6516-4B31-9C5E-FFD92830C5A0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791608184"/>
              </p:ext>
            </p:extLst>
          </p:nvPr>
        </p:nvGraphicFramePr>
        <p:xfrm>
          <a:off x="6421284" y="1893886"/>
          <a:ext cx="4801723" cy="284629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</p:spTree>
    <p:extLst>
      <p:ext uri="{BB962C8B-B14F-4D97-AF65-F5344CB8AC3E}">
        <p14:creationId xmlns:p14="http://schemas.microsoft.com/office/powerpoint/2010/main" val="356788679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rgbClr val="0C5A9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2">
            <a:extLst>
              <a:ext uri="{FF2B5EF4-FFF2-40B4-BE49-F238E27FC236}">
                <a16:creationId xmlns:a16="http://schemas.microsoft.com/office/drawing/2014/main" id="{73D39CCD-DE70-429B-87AE-35AADFCA8FC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117309" y="330448"/>
            <a:ext cx="7172132" cy="885826"/>
          </a:xfrm>
        </p:spPr>
        <p:txBody>
          <a:bodyPr/>
          <a:lstStyle/>
          <a:p>
            <a:pPr algn="ctr"/>
            <a:r>
              <a:rPr lang="en-US" dirty="0" err="1">
                <a:latin typeface="Impact" panose="020B0806030902050204" pitchFamily="34" charset="0"/>
              </a:rPr>
              <a:t>rESTOCK</a:t>
            </a:r>
            <a:endParaRPr lang="en-US" dirty="0">
              <a:latin typeface="Impact" panose="020B0806030902050204" pitchFamily="34" charset="0"/>
            </a:endParaRPr>
          </a:p>
        </p:txBody>
      </p:sp>
      <p:pic>
        <p:nvPicPr>
          <p:cNvPr id="11" name="Picture 2" descr="https://crafter.fastenal.com/static-assets/images/fcom/fastenal-logo-blue-white.png">
            <a:extLst>
              <a:ext uri="{FF2B5EF4-FFF2-40B4-BE49-F238E27FC236}">
                <a16:creationId xmlns:a16="http://schemas.microsoft.com/office/drawing/2014/main" id="{20799853-AB31-432D-B02C-45D1F01A7D9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65227" y="137751"/>
            <a:ext cx="2740916" cy="5971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7" name="Chart 6">
            <a:extLst>
              <a:ext uri="{FF2B5EF4-FFF2-40B4-BE49-F238E27FC236}">
                <a16:creationId xmlns:a16="http://schemas.microsoft.com/office/drawing/2014/main" id="{2B122C41-B7A0-4346-BA0A-309D675024F6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784585258"/>
              </p:ext>
            </p:extLst>
          </p:nvPr>
        </p:nvGraphicFramePr>
        <p:xfrm>
          <a:off x="6397026" y="1478902"/>
          <a:ext cx="4921672" cy="308680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8" name="Chart 7">
            <a:extLst>
              <a:ext uri="{FF2B5EF4-FFF2-40B4-BE49-F238E27FC236}">
                <a16:creationId xmlns:a16="http://schemas.microsoft.com/office/drawing/2014/main" id="{2B122C41-B7A0-4346-BA0A-309D675024F6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060172278"/>
              </p:ext>
            </p:extLst>
          </p:nvPr>
        </p:nvGraphicFramePr>
        <p:xfrm>
          <a:off x="312800" y="1441579"/>
          <a:ext cx="4921673" cy="311946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BAE9985B-BB84-450D-B47B-2BE3ACEDCEAB}"/>
              </a:ext>
            </a:extLst>
          </p:cNvPr>
          <p:cNvSpPr/>
          <p:nvPr/>
        </p:nvSpPr>
        <p:spPr>
          <a:xfrm>
            <a:off x="7603708" y="4734447"/>
            <a:ext cx="2508308" cy="114929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Part Numbers stocked</a:t>
            </a:r>
          </a:p>
          <a:p>
            <a:pPr algn="ctr"/>
            <a:r>
              <a:rPr lang="en-US" sz="5400" dirty="0"/>
              <a:t>1171</a:t>
            </a:r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BFCF16F3-C25B-44C9-8712-EDBC35DFA828}"/>
              </a:ext>
            </a:extLst>
          </p:cNvPr>
          <p:cNvSpPr/>
          <p:nvPr/>
        </p:nvSpPr>
        <p:spPr>
          <a:xfrm>
            <a:off x="1436173" y="4733680"/>
            <a:ext cx="2508308" cy="114929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Part Numbers stocked</a:t>
            </a:r>
          </a:p>
          <a:p>
            <a:pPr algn="ctr"/>
            <a:r>
              <a:rPr lang="en-US" sz="5400" dirty="0"/>
              <a:t>1276</a:t>
            </a:r>
          </a:p>
        </p:txBody>
      </p:sp>
    </p:spTree>
    <p:extLst>
      <p:ext uri="{BB962C8B-B14F-4D97-AF65-F5344CB8AC3E}">
        <p14:creationId xmlns:p14="http://schemas.microsoft.com/office/powerpoint/2010/main" val="368887941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rgbClr val="0C5A9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2">
            <a:extLst>
              <a:ext uri="{FF2B5EF4-FFF2-40B4-BE49-F238E27FC236}">
                <a16:creationId xmlns:a16="http://schemas.microsoft.com/office/drawing/2014/main" id="{73D39CCD-DE70-429B-87AE-35AADFCA8FC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117309" y="330448"/>
            <a:ext cx="7172132" cy="885826"/>
          </a:xfrm>
        </p:spPr>
        <p:txBody>
          <a:bodyPr/>
          <a:lstStyle/>
          <a:p>
            <a:pPr algn="ctr"/>
            <a:r>
              <a:rPr lang="en-US" dirty="0">
                <a:latin typeface="Impact" panose="020B0806030902050204" pitchFamily="34" charset="0"/>
              </a:rPr>
              <a:t>Empty locations</a:t>
            </a:r>
          </a:p>
        </p:txBody>
      </p:sp>
      <p:pic>
        <p:nvPicPr>
          <p:cNvPr id="5" name="Picture 2" descr="https://crafter.fastenal.com/static-assets/images/fcom/fastenal-logo-blue-white.png">
            <a:extLst>
              <a:ext uri="{FF2B5EF4-FFF2-40B4-BE49-F238E27FC236}">
                <a16:creationId xmlns:a16="http://schemas.microsoft.com/office/drawing/2014/main" id="{A8BF5EA1-3E1C-46A9-AA54-5F3B6C9EED3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65227" y="137751"/>
            <a:ext cx="2740916" cy="5971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7" name="Chart 6">
            <a:extLst>
              <a:ext uri="{FF2B5EF4-FFF2-40B4-BE49-F238E27FC236}">
                <a16:creationId xmlns:a16="http://schemas.microsoft.com/office/drawing/2014/main" id="{6C30C8E2-61D9-4D9B-B7E7-5B88C797CBC2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289433328"/>
              </p:ext>
            </p:extLst>
          </p:nvPr>
        </p:nvGraphicFramePr>
        <p:xfrm>
          <a:off x="3944855" y="1554956"/>
          <a:ext cx="7586663" cy="374808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FB1CD169-5047-4861-8DB0-85B821B9B00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31517527"/>
              </p:ext>
            </p:extLst>
          </p:nvPr>
        </p:nvGraphicFramePr>
        <p:xfrm>
          <a:off x="218863" y="2266905"/>
          <a:ext cx="3162300" cy="114300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876300">
                  <a:extLst>
                    <a:ext uri="{9D8B030D-6E8A-4147-A177-3AD203B41FA5}">
                      <a16:colId xmlns:a16="http://schemas.microsoft.com/office/drawing/2014/main" val="3083791318"/>
                    </a:ext>
                  </a:extLst>
                </a:gridCol>
                <a:gridCol w="2286000">
                  <a:extLst>
                    <a:ext uri="{9D8B030D-6E8A-4147-A177-3AD203B41FA5}">
                      <a16:colId xmlns:a16="http://schemas.microsoft.com/office/drawing/2014/main" val="3670247454"/>
                    </a:ext>
                  </a:extLst>
                </a:gridCol>
              </a:tblGrid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Row Labels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 dirty="0">
                          <a:effectLst/>
                        </a:rPr>
                        <a:t>Sum of Total de </a:t>
                      </a:r>
                      <a:r>
                        <a:rPr lang="en-US" sz="1100" u="none" strike="noStrike" dirty="0" err="1">
                          <a:effectLst/>
                        </a:rPr>
                        <a:t>espacios</a:t>
                      </a:r>
                      <a:r>
                        <a:rPr lang="en-US" sz="1100" u="none" strike="noStrike" dirty="0">
                          <a:effectLst/>
                        </a:rPr>
                        <a:t> </a:t>
                      </a:r>
                      <a:r>
                        <a:rPr lang="en-US" sz="1100" u="none" strike="noStrike" dirty="0" err="1">
                          <a:effectLst/>
                        </a:rPr>
                        <a:t>disponibles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102438612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Jul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316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482948299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Aug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1586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597720105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Sep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623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882288636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Oct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2338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271787181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Grand Total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 dirty="0">
                          <a:effectLst/>
                        </a:rPr>
                        <a:t>4863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915920393"/>
                  </a:ext>
                </a:extLst>
              </a:tr>
            </a:tbl>
          </a:graphicData>
        </a:graphic>
      </p:graphicFrame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6F888881-EE9B-4A40-8912-2F4D62305F79}"/>
              </a:ext>
            </a:extLst>
          </p:cNvPr>
          <p:cNvSpPr/>
          <p:nvPr/>
        </p:nvSpPr>
        <p:spPr>
          <a:xfrm>
            <a:off x="372058" y="3885890"/>
            <a:ext cx="2855910" cy="114929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Monthly empty locations</a:t>
            </a:r>
          </a:p>
          <a:p>
            <a:pPr algn="ctr"/>
            <a:r>
              <a:rPr lang="en-US" sz="5400" dirty="0"/>
              <a:t>2338</a:t>
            </a:r>
          </a:p>
        </p:txBody>
      </p:sp>
    </p:spTree>
    <p:extLst>
      <p:ext uri="{BB962C8B-B14F-4D97-AF65-F5344CB8AC3E}">
        <p14:creationId xmlns:p14="http://schemas.microsoft.com/office/powerpoint/2010/main" val="111699613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rgbClr val="0C5A9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2">
            <a:extLst>
              <a:ext uri="{FF2B5EF4-FFF2-40B4-BE49-F238E27FC236}">
                <a16:creationId xmlns:a16="http://schemas.microsoft.com/office/drawing/2014/main" id="{73D39CCD-DE70-429B-87AE-35AADFCA8FC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117309" y="330448"/>
            <a:ext cx="7172132" cy="885826"/>
          </a:xfrm>
        </p:spPr>
        <p:txBody>
          <a:bodyPr>
            <a:normAutofit/>
          </a:bodyPr>
          <a:lstStyle/>
          <a:p>
            <a:pPr algn="ctr"/>
            <a:r>
              <a:rPr lang="en-US" dirty="0">
                <a:latin typeface="Impact" panose="020B0806030902050204" pitchFamily="34" charset="0"/>
              </a:rPr>
              <a:t>Consolidation</a:t>
            </a:r>
          </a:p>
        </p:txBody>
      </p:sp>
      <p:pic>
        <p:nvPicPr>
          <p:cNvPr id="5" name="Picture 2" descr="https://crafter.fastenal.com/static-assets/images/fcom/fastenal-logo-blue-white.png">
            <a:extLst>
              <a:ext uri="{FF2B5EF4-FFF2-40B4-BE49-F238E27FC236}">
                <a16:creationId xmlns:a16="http://schemas.microsoft.com/office/drawing/2014/main" id="{A8BF5EA1-3E1C-46A9-AA54-5F3B6C9EED3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65227" y="137751"/>
            <a:ext cx="2740916" cy="5971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820AED91-BF0C-43A1-850C-D3DF40F21F28}"/>
              </a:ext>
            </a:extLst>
          </p:cNvPr>
          <p:cNvSpPr/>
          <p:nvPr/>
        </p:nvSpPr>
        <p:spPr>
          <a:xfrm>
            <a:off x="8672415" y="1216274"/>
            <a:ext cx="2976694" cy="161255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Total Month consolidations</a:t>
            </a:r>
          </a:p>
          <a:p>
            <a:pPr algn="ctr"/>
            <a:r>
              <a:rPr lang="en-US" sz="5400" dirty="0"/>
              <a:t>87 </a:t>
            </a:r>
            <a:br>
              <a:rPr lang="en-US" sz="5400" dirty="0"/>
            </a:br>
            <a:r>
              <a:rPr lang="en-US" sz="2000" dirty="0"/>
              <a:t>part numbers</a:t>
            </a:r>
            <a:endParaRPr lang="en-US" sz="5400" dirty="0"/>
          </a:p>
        </p:txBody>
      </p:sp>
      <p:graphicFrame>
        <p:nvGraphicFramePr>
          <p:cNvPr id="10" name="Chart 9">
            <a:extLst>
              <a:ext uri="{FF2B5EF4-FFF2-40B4-BE49-F238E27FC236}">
                <a16:creationId xmlns:a16="http://schemas.microsoft.com/office/drawing/2014/main" id="{09B6F0AC-882C-4003-A93D-4099056FB7CA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494424214"/>
              </p:ext>
            </p:extLst>
          </p:nvPr>
        </p:nvGraphicFramePr>
        <p:xfrm>
          <a:off x="729504" y="1735495"/>
          <a:ext cx="7294823" cy="455794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F235B512-EB3A-4514-8CFB-213B2D7126C8}"/>
              </a:ext>
            </a:extLst>
          </p:cNvPr>
          <p:cNvSpPr/>
          <p:nvPr/>
        </p:nvSpPr>
        <p:spPr>
          <a:xfrm>
            <a:off x="8672415" y="3211761"/>
            <a:ext cx="2976694" cy="161255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Total week consolidations</a:t>
            </a:r>
          </a:p>
          <a:p>
            <a:pPr algn="ctr"/>
            <a:r>
              <a:rPr lang="en-US" sz="5400" dirty="0"/>
              <a:t>29</a:t>
            </a:r>
          </a:p>
          <a:p>
            <a:pPr algn="ctr"/>
            <a:r>
              <a:rPr lang="en-US" sz="2000" dirty="0">
                <a:solidFill>
                  <a:srgbClr val="FFFFFF"/>
                </a:solidFill>
              </a:rPr>
              <a:t>part numbers</a:t>
            </a:r>
            <a:endParaRPr lang="en-US" sz="5400" dirty="0"/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7F1A8BFA-BC70-4739-963F-64148E119FD9}"/>
              </a:ext>
            </a:extLst>
          </p:cNvPr>
          <p:cNvSpPr/>
          <p:nvPr/>
        </p:nvSpPr>
        <p:spPr>
          <a:xfrm>
            <a:off x="8672415" y="5107697"/>
            <a:ext cx="2976694" cy="161255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Empty locations</a:t>
            </a:r>
          </a:p>
          <a:p>
            <a:pPr algn="ctr"/>
            <a:r>
              <a:rPr lang="en-US" sz="5400" dirty="0"/>
              <a:t>90</a:t>
            </a:r>
          </a:p>
        </p:txBody>
      </p:sp>
    </p:spTree>
    <p:extLst>
      <p:ext uri="{BB962C8B-B14F-4D97-AF65-F5344CB8AC3E}">
        <p14:creationId xmlns:p14="http://schemas.microsoft.com/office/powerpoint/2010/main" val="406551167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ool">
      <a:dk1>
        <a:srgbClr val="000000"/>
      </a:dk1>
      <a:lt1>
        <a:srgbClr val="FFFFFF"/>
      </a:lt1>
      <a:dk2>
        <a:srgbClr val="464646"/>
      </a:dk2>
      <a:lt2>
        <a:srgbClr val="FFFFFF"/>
      </a:lt2>
      <a:accent1>
        <a:srgbClr val="15D1BB"/>
      </a:accent1>
      <a:accent2>
        <a:srgbClr val="0FB4DB"/>
      </a:accent2>
      <a:accent3>
        <a:srgbClr val="0D81BB"/>
      </a:accent3>
      <a:accent4>
        <a:srgbClr val="045FC4"/>
      </a:accent4>
      <a:accent5>
        <a:srgbClr val="953FF3"/>
      </a:accent5>
      <a:accent6>
        <a:srgbClr val="C03EF4"/>
      </a:accent6>
      <a:hlink>
        <a:srgbClr val="8F8F8F"/>
      </a:hlink>
      <a:folHlink>
        <a:srgbClr val="A5A5A5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ELT Template_Modern Clean Sophisticated_01_AS - v6" id="{0AA3A176-5614-4CF7-97C7-387B0FB7AD04}" vid="{229230A5-5D58-4AD6-A6F9-E951DED424C1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290E344AF0D3FF4C962EB5008E79E15B" ma:contentTypeVersion="5" ma:contentTypeDescription="Create a new document." ma:contentTypeScope="" ma:versionID="ce01a46f1574d3c5e4bfcfb1b03fa300">
  <xsd:schema xmlns:xsd="http://www.w3.org/2001/XMLSchema" xmlns:xs="http://www.w3.org/2001/XMLSchema" xmlns:p="http://schemas.microsoft.com/office/2006/metadata/properties" xmlns:ns3="fdb430ab-73c0-4912-8626-d15f7fe1bdb8" xmlns:ns4="17fb94dd-8c41-42d5-a09e-0f286a6c778c" targetNamespace="http://schemas.microsoft.com/office/2006/metadata/properties" ma:root="true" ma:fieldsID="c64d65848fbeeda8189c2e51676bfcea" ns3:_="" ns4:_="">
    <xsd:import namespace="fdb430ab-73c0-4912-8626-d15f7fe1bdb8"/>
    <xsd:import namespace="17fb94dd-8c41-42d5-a09e-0f286a6c778c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4:SharedWithUsers" minOccurs="0"/>
                <xsd:element ref="ns4:SharedWithDetails" minOccurs="0"/>
                <xsd:element ref="ns4:SharingHintHash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db430ab-73c0-4912-8626-d15f7fe1bdb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7fb94dd-8c41-42d5-a09e-0f286a6c778c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2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52E2735F-B8FE-410C-B43E-2B7B49ABE618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fdb430ab-73c0-4912-8626-d15f7fe1bdb8"/>
    <ds:schemaRef ds:uri="17fb94dd-8c41-42d5-a09e-0f286a6c778c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00B52848-9F15-412E-907E-592D80B16D34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04045008-BD42-4B24-A6F5-0E1C58790533}">
  <ds:schemaRefs>
    <ds:schemaRef ds:uri="http://purl.org/dc/dcmitype/"/>
    <ds:schemaRef ds:uri="http://schemas.microsoft.com/office/infopath/2007/PartnerControls"/>
    <ds:schemaRef ds:uri="http://schemas.openxmlformats.org/package/2006/metadata/core-properties"/>
    <ds:schemaRef ds:uri="17fb94dd-8c41-42d5-a09e-0f286a6c778c"/>
    <ds:schemaRef ds:uri="http://purl.org/dc/terms/"/>
    <ds:schemaRef ds:uri="http://schemas.microsoft.com/office/2006/metadata/properties"/>
    <ds:schemaRef ds:uri="http://schemas.microsoft.com/office/2006/documentManagement/types"/>
    <ds:schemaRef ds:uri="http://purl.org/dc/elements/1.1/"/>
    <ds:schemaRef ds:uri="fdb430ab-73c0-4912-8626-d15f7fe1bdb8"/>
    <ds:schemaRef ds:uri="http://www.w3.org/XML/1998/namespace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Modern clean sophisticated presentation</Template>
  <TotalTime>0</TotalTime>
  <Words>295</Words>
  <Application>Microsoft Office PowerPoint</Application>
  <PresentationFormat>Widescreen</PresentationFormat>
  <Paragraphs>167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5" baseType="lpstr">
      <vt:lpstr>Arial</vt:lpstr>
      <vt:lpstr>Calibri</vt:lpstr>
      <vt:lpstr>Calibri Light</vt:lpstr>
      <vt:lpstr>Impact</vt:lpstr>
      <vt:lpstr>Sagona ExtraLight</vt:lpstr>
      <vt:lpstr>Segoe UI Black</vt:lpstr>
      <vt:lpstr>Speak Pro</vt:lpstr>
      <vt:lpstr>Office Theme</vt:lpstr>
      <vt:lpstr>Material Handling KPI</vt:lpstr>
      <vt:lpstr>Movements September</vt:lpstr>
      <vt:lpstr>Cycle counts</vt:lpstr>
      <vt:lpstr>Labor intensive </vt:lpstr>
      <vt:lpstr>rESTOCK</vt:lpstr>
      <vt:lpstr>Empty locations</vt:lpstr>
      <vt:lpstr>Consolidation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2022-08-26T12:32:04Z</dcterms:created>
  <dcterms:modified xsi:type="dcterms:W3CDTF">2022-10-28T17:44:00Z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0x010100290E344AF0D3FF4C962EB5008E79E15B</vt:lpwstr>
  </property>
</Properties>
</file>

<file path=docProps/thumbnail.jpeg>
</file>